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9" r:id="rId2"/>
    <p:sldId id="273" r:id="rId3"/>
    <p:sldId id="271" r:id="rId4"/>
    <p:sldId id="27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5" autoAdjust="0"/>
    <p:restoredTop sz="91419" autoAdjust="0"/>
  </p:normalViewPr>
  <p:slideViewPr>
    <p:cSldViewPr>
      <p:cViewPr>
        <p:scale>
          <a:sx n="99" d="100"/>
          <a:sy n="99" d="100"/>
        </p:scale>
        <p:origin x="-80" y="-8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United Soybean Board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flickr</a:t>
            </a:r>
            <a:r>
              <a:rPr lang="en-US" baseline="0" dirty="0" smtClean="0"/>
              <a:t> account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t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tif"/><Relationship Id="rId5" Type="http://schemas.openxmlformats.org/officeDocument/2006/relationships/image" Target="../media/image8.t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tif"/><Relationship Id="rId7" Type="http://schemas.openxmlformats.org/officeDocument/2006/relationships/image" Target="../media/image12.t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657600" y="2362200"/>
            <a:ext cx="4572000" cy="12192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cap="none" spc="-100" dirty="0" smtClean="0">
                <a:latin typeface="Arial"/>
                <a:cs typeface="Arial"/>
              </a:rPr>
              <a:t>Oh Soy Good!</a:t>
            </a:r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Collection Log Book</a:t>
            </a:r>
          </a:p>
          <a:p>
            <a:endParaRPr lang="en-US" dirty="0" smtClean="0"/>
          </a:p>
          <a:p>
            <a:r>
              <a:rPr lang="en-US" dirty="0" smtClean="0"/>
              <a:t>Name: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dirty="0" smtClean="0"/>
              <a:t>Soil Tests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5263083" cy="3048000"/>
          </a:xfrm>
          <a:prstGeom prst="rect">
            <a:avLst/>
          </a:prstGeom>
        </p:spPr>
      </p:pic>
      <p:pic>
        <p:nvPicPr>
          <p:cNvPr id="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2057400"/>
            <a:ext cx="293529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4267200"/>
            <a:ext cx="3429000" cy="1981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983612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64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Soybean Growth</a:t>
            </a:r>
            <a:endParaRPr lang="en-US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3645700" cy="3810000"/>
          </a:xfrm>
          <a:prstGeom prst="rect">
            <a:avLst/>
          </a:prstGeom>
        </p:spPr>
      </p:pic>
      <p:sp>
        <p:nvSpPr>
          <p:cNvPr id="14" name="Shape 42"/>
          <p:cNvSpPr/>
          <p:nvPr/>
        </p:nvSpPr>
        <p:spPr>
          <a:xfrm>
            <a:off x="1371600" y="5105400"/>
            <a:ext cx="30480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 dirty="0"/>
              <a:t>Continue until flowers appear(R2)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2400" y="1371601"/>
            <a:ext cx="5105400" cy="388620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0278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2819400"/>
            <a:ext cx="459762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6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56500" cy="3937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3600" dirty="0"/>
              <a:t>Soybean Growth Graph</a:t>
            </a:r>
          </a:p>
        </p:txBody>
      </p:sp>
      <p:pic>
        <p:nvPicPr>
          <p:cNvPr id="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1" y="1295400"/>
            <a:ext cx="43434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8"/>
          <p:cNvSpPr/>
          <p:nvPr/>
        </p:nvSpPr>
        <p:spPr>
          <a:xfrm>
            <a:off x="2362200" y="4495800"/>
            <a:ext cx="144780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1800" dirty="0"/>
              <a:t>Day #</a:t>
            </a:r>
          </a:p>
        </p:txBody>
      </p:sp>
      <p:sp>
        <p:nvSpPr>
          <p:cNvPr id="10" name="Shape 49"/>
          <p:cNvSpPr/>
          <p:nvPr/>
        </p:nvSpPr>
        <p:spPr>
          <a:xfrm>
            <a:off x="76200" y="2895600"/>
            <a:ext cx="133703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 dirty="0"/>
              <a:t>Growth</a:t>
            </a:r>
          </a:p>
          <a:p>
            <a:pPr lvl="0">
              <a:defRPr sz="1800"/>
            </a:pPr>
            <a:r>
              <a:rPr sz="1600" dirty="0"/>
              <a:t>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6046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Change &amp; Taste Test</a:t>
            </a: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4038600" cy="1787577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352800"/>
            <a:ext cx="4038600" cy="1844301"/>
          </a:xfrm>
          <a:prstGeom prst="rect">
            <a:avLst/>
          </a:prstGeom>
        </p:spPr>
      </p:pic>
      <p:pic>
        <p:nvPicPr>
          <p:cNvPr id="9" name="pasted-image.tif"/>
          <p:cNvPicPr/>
          <p:nvPr/>
        </p:nvPicPr>
        <p:blipFill>
          <a:blip r:embed="rId6">
            <a:extLst/>
          </a:blip>
          <a:srcRect l="19666" r="19666"/>
          <a:stretch>
            <a:fillRect/>
          </a:stretch>
        </p:blipFill>
        <p:spPr>
          <a:xfrm>
            <a:off x="4419600" y="2667000"/>
            <a:ext cx="25908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1219201"/>
            <a:ext cx="2590800" cy="213360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Oh Soy Good Log Book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Soy Good Log Book.potx</Template>
  <TotalTime>0</TotalTime>
  <Words>46</Words>
  <Application>Microsoft Macintosh PowerPoint</Application>
  <PresentationFormat>On-screen Show (4:3)</PresentationFormat>
  <Paragraphs>17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Oh Soy Good Log Book</vt:lpstr>
      <vt:lpstr>PowerPoint Presentation</vt:lpstr>
      <vt:lpstr>Soil Tests</vt:lpstr>
      <vt:lpstr>Soybean Growth</vt:lpstr>
      <vt:lpstr>Soybean Growth Graph</vt:lpstr>
      <vt:lpstr>Temperature Change &amp; Taste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2015-07-19T21:35:46Z</dcterms:modified>
</cp:coreProperties>
</file>