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" r:id="rId2"/>
    <p:sldId id="272" r:id="rId3"/>
    <p:sldId id="262" r:id="rId4"/>
    <p:sldId id="273" r:id="rId5"/>
    <p:sldId id="261" r:id="rId6"/>
    <p:sldId id="27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B73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5" autoAdjust="0"/>
    <p:restoredTop sz="91419" autoAdjust="0"/>
  </p:normalViewPr>
  <p:slideViewPr>
    <p:cSldViewPr>
      <p:cViewPr>
        <p:scale>
          <a:sx n="99" d="100"/>
          <a:sy n="99" d="100"/>
        </p:scale>
        <p:origin x="-80" y="-80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ED6D7-5D42-B243-8CC0-95AAB69928DE}" type="datetimeFigureOut">
              <a:rPr lang="en-US" smtClean="0"/>
              <a:t>7/20/15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3C5EB-1645-BC47-9514-9695AFC7D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t>7/20/15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2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United Soybean Board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flickr</a:t>
            </a:r>
            <a:r>
              <a:rPr lang="en-US" baseline="0" dirty="0" smtClean="0"/>
              <a:t> account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ng-titl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>
                <a:latin typeface="Georgia" pitchFamily="18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158D-428B-4987-8B28-745A2AFA1252}" type="datetimeFigureOut">
              <a:rPr lang="en-US" smtClean="0"/>
              <a:t>7/20/15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50" normalizeH="0">
          <a:solidFill>
            <a:srgbClr val="1B732D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ti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tif"/><Relationship Id="rId7" Type="http://schemas.openxmlformats.org/officeDocument/2006/relationships/image" Target="../media/image12.ti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3.tif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/>
          </p:cNvSpPr>
          <p:nvPr/>
        </p:nvSpPr>
        <p:spPr>
          <a:xfrm>
            <a:off x="3657600" y="2362200"/>
            <a:ext cx="4572000" cy="1219200"/>
          </a:xfrm>
          <a:prstGeom prst="rect">
            <a:avLst/>
          </a:prstGeom>
        </p:spPr>
        <p:txBody>
          <a:bodyPr vert="horz" lIns="0" tIns="45720" rIns="0" bIns="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normalizeH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200" b="1" cap="none" spc="-100" dirty="0" smtClean="0">
                <a:latin typeface="Arial"/>
                <a:cs typeface="Arial"/>
              </a:rPr>
              <a:t>Oh Soy Good!</a:t>
            </a:r>
            <a:endParaRPr lang="en-US" sz="4200" b="1" cap="none" spc="-100" dirty="0">
              <a:latin typeface="Arial"/>
              <a:cs typeface="Arial"/>
            </a:endParaRPr>
          </a:p>
        </p:txBody>
      </p:sp>
      <p:sp>
        <p:nvSpPr>
          <p:cNvPr id="8" name="Subtitle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62400" y="4114800"/>
            <a:ext cx="4495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Data Collection Log Book</a:t>
            </a:r>
          </a:p>
          <a:p>
            <a:endParaRPr lang="en-US" dirty="0" smtClean="0"/>
          </a:p>
          <a:p>
            <a:r>
              <a:rPr lang="en-US" dirty="0" smtClean="0"/>
              <a:t>Name: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64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Soybean Growth</a:t>
            </a:r>
            <a:endParaRPr lang="en-US" dirty="0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295400"/>
            <a:ext cx="3645700" cy="3810000"/>
          </a:xfrm>
          <a:prstGeom prst="rect">
            <a:avLst/>
          </a:prstGeom>
        </p:spPr>
      </p:pic>
      <p:sp>
        <p:nvSpPr>
          <p:cNvPr id="14" name="Shape 42"/>
          <p:cNvSpPr/>
          <p:nvPr/>
        </p:nvSpPr>
        <p:spPr>
          <a:xfrm>
            <a:off x="1371600" y="5105400"/>
            <a:ext cx="3048000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200" dirty="0"/>
              <a:t>Continue until flowers appear(R2)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62400" y="1371601"/>
            <a:ext cx="5105400" cy="388620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59057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sted-image.t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19600" y="2819400"/>
            <a:ext cx="459762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46"/>
          <p:cNvSpPr>
            <a:spLocks noGrp="1"/>
          </p:cNvSpPr>
          <p:nvPr>
            <p:ph type="title"/>
          </p:nvPr>
        </p:nvSpPr>
        <p:spPr>
          <a:xfrm>
            <a:off x="609600" y="533400"/>
            <a:ext cx="7556500" cy="3937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sz="3600" dirty="0"/>
              <a:t>Soybean Growth Graph</a:t>
            </a:r>
          </a:p>
        </p:txBody>
      </p:sp>
      <p:pic>
        <p:nvPicPr>
          <p:cNvPr id="8" name="pasted-image.ti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3401" y="1295400"/>
            <a:ext cx="4343400" cy="32766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8"/>
          <p:cNvSpPr/>
          <p:nvPr/>
        </p:nvSpPr>
        <p:spPr>
          <a:xfrm>
            <a:off x="2362200" y="4495800"/>
            <a:ext cx="144780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 lvl="0">
              <a:defRPr sz="1800"/>
            </a:pPr>
            <a:r>
              <a:rPr sz="1800" dirty="0"/>
              <a:t>Day #</a:t>
            </a:r>
          </a:p>
        </p:txBody>
      </p:sp>
      <p:sp>
        <p:nvSpPr>
          <p:cNvPr id="10" name="Shape 49"/>
          <p:cNvSpPr/>
          <p:nvPr/>
        </p:nvSpPr>
        <p:spPr>
          <a:xfrm>
            <a:off x="76200" y="2895600"/>
            <a:ext cx="1337035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 dirty="0"/>
              <a:t>Growth</a:t>
            </a:r>
          </a:p>
          <a:p>
            <a:pPr lvl="0">
              <a:defRPr sz="1800"/>
            </a:pPr>
            <a:r>
              <a:rPr sz="1600" dirty="0"/>
              <a:t>(cm)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914400"/>
          </a:xfrm>
        </p:spPr>
        <p:txBody>
          <a:bodyPr/>
          <a:lstStyle/>
          <a:p>
            <a:r>
              <a:rPr lang="en-US" dirty="0" smtClean="0"/>
              <a:t>Soil Tests</a:t>
            </a:r>
            <a:endParaRPr lang="en-US" dirty="0"/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5263083" cy="3048000"/>
          </a:xfrm>
          <a:prstGeom prst="rect">
            <a:avLst/>
          </a:prstGeom>
        </p:spPr>
      </p:pic>
      <p:pic>
        <p:nvPicPr>
          <p:cNvPr id="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15000" y="2057400"/>
            <a:ext cx="2935290" cy="2514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91000" y="4267200"/>
            <a:ext cx="3429000" cy="1981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582619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6482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Temperature Change &amp; Taste Test</a:t>
            </a: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4038600" cy="1787577"/>
          </a:xfrm>
          <a:prstGeom prst="rect">
            <a:avLst/>
          </a:prstGeom>
        </p:spPr>
      </p:pic>
      <p:pic>
        <p:nvPicPr>
          <p:cNvPr id="8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352800"/>
            <a:ext cx="4038600" cy="1844301"/>
          </a:xfrm>
          <a:prstGeom prst="rect">
            <a:avLst/>
          </a:prstGeom>
        </p:spPr>
      </p:pic>
      <p:pic>
        <p:nvPicPr>
          <p:cNvPr id="9" name="pasted-image.tif"/>
          <p:cNvPicPr/>
          <p:nvPr/>
        </p:nvPicPr>
        <p:blipFill>
          <a:blip r:embed="rId6">
            <a:extLst/>
          </a:blip>
          <a:srcRect l="19666" r="19666"/>
          <a:stretch>
            <a:fillRect/>
          </a:stretch>
        </p:blipFill>
        <p:spPr>
          <a:xfrm>
            <a:off x="4343400" y="2514600"/>
            <a:ext cx="2590800" cy="350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67400" y="1219201"/>
            <a:ext cx="2590800" cy="2133600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810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Calculating Theoretical Freezing Point Depression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1295400"/>
            <a:ext cx="150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sz="1800"/>
            </a:pPr>
            <a:r>
              <a:rPr lang="en-US" dirty="0"/>
              <a:t>Calculations: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315176"/>
              </p:ext>
            </p:extLst>
          </p:nvPr>
        </p:nvGraphicFramePr>
        <p:xfrm>
          <a:off x="5181600" y="2590800"/>
          <a:ext cx="3429000" cy="350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143000"/>
                <a:gridCol w="1066800"/>
              </a:tblGrid>
              <a:tr h="6846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</a:tr>
              <a:tr h="684609">
                <a:tc>
                  <a:txBody>
                    <a:bodyPr/>
                    <a:lstStyle/>
                    <a:p>
                      <a:r>
                        <a:rPr lang="en-US" dirty="0" smtClean="0"/>
                        <a:t>Mass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6763">
                <a:tc>
                  <a:txBody>
                    <a:bodyPr/>
                    <a:lstStyle/>
                    <a:p>
                      <a:r>
                        <a:rPr lang="en-US" dirty="0" smtClean="0"/>
                        <a:t>Molar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684609">
                <a:tc>
                  <a:txBody>
                    <a:bodyPr/>
                    <a:lstStyle/>
                    <a:p>
                      <a:r>
                        <a:rPr lang="en-US" dirty="0" smtClean="0"/>
                        <a:t>Moles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684609">
                <a:tc>
                  <a:txBody>
                    <a:bodyPr/>
                    <a:lstStyle/>
                    <a:p>
                      <a:r>
                        <a:rPr lang="en-US" dirty="0" smtClean="0"/>
                        <a:t>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2" name="pasted-image.tif"/>
          <p:cNvPicPr/>
          <p:nvPr/>
        </p:nvPicPr>
        <p:blipFill>
          <a:blip r:embed="rId4">
            <a:extLst/>
          </a:blip>
          <a:srcRect l="30748" r="30748"/>
          <a:stretch>
            <a:fillRect/>
          </a:stretch>
        </p:blipFill>
        <p:spPr>
          <a:xfrm>
            <a:off x="6400800" y="24497"/>
            <a:ext cx="2133600" cy="2556615"/>
          </a:xfrm>
          <a:prstGeom prst="rect">
            <a:avLst/>
          </a:prstGeom>
          <a:ln w="12700">
            <a:miter lim="400000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93779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WTzd7aXBssOmYs9yuGim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wjzqUzkCEyRs7MDbtn22K6"/>
</p:tagLst>
</file>

<file path=ppt/theme/theme1.xml><?xml version="1.0" encoding="utf-8"?>
<a:theme xmlns:a="http://schemas.openxmlformats.org/drawingml/2006/main" name="Oh Soy Good Log Book">
  <a:themeElements>
    <a:clrScheme name="Custom 1">
      <a:dk1>
        <a:sysClr val="windowText" lastClr="000000"/>
      </a:dk1>
      <a:lt1>
        <a:srgbClr val="FFFFFF"/>
      </a:lt1>
      <a:dk2>
        <a:srgbClr val="DADADA"/>
      </a:dk2>
      <a:lt2>
        <a:srgbClr val="FFFFFF"/>
      </a:lt2>
      <a:accent1>
        <a:srgbClr val="196322"/>
      </a:accent1>
      <a:accent2>
        <a:srgbClr val="196322"/>
      </a:accent2>
      <a:accent3>
        <a:srgbClr val="196322"/>
      </a:accent3>
      <a:accent4>
        <a:srgbClr val="196322"/>
      </a:accent4>
      <a:accent5>
        <a:srgbClr val="196322"/>
      </a:accent5>
      <a:accent6>
        <a:srgbClr val="196322"/>
      </a:accent6>
      <a:hlink>
        <a:srgbClr val="196322"/>
      </a:hlink>
      <a:folHlink>
        <a:srgbClr val="19632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Oh Soy Good Log Book.potx</Template>
  <TotalTime>0</TotalTime>
  <Words>64</Words>
  <Application>Microsoft Macintosh PowerPoint</Application>
  <PresentationFormat>On-screen Show (4:3)</PresentationFormat>
  <Paragraphs>26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Oh Soy Good Log Book</vt:lpstr>
      <vt:lpstr>PowerPoint Presentation</vt:lpstr>
      <vt:lpstr>Soybean Growth</vt:lpstr>
      <vt:lpstr>Soybean Growth Graph</vt:lpstr>
      <vt:lpstr>Soil Tests</vt:lpstr>
      <vt:lpstr>Temperature Change &amp; Taste Test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2010-02-01T21:08:06Z</dcterms:created>
  <dcterms:modified xsi:type="dcterms:W3CDTF">2015-07-20T17:49:32Z</dcterms:modified>
</cp:coreProperties>
</file>