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7"/>
  </p:handoutMasterIdLst>
  <p:sldIdLst>
    <p:sldId id="266" r:id="rId2"/>
    <p:sldId id="277" r:id="rId3"/>
    <p:sldId id="278" r:id="rId4"/>
    <p:sldId id="279" r:id="rId5"/>
    <p:sldId id="280" r:id="rId6"/>
    <p:sldId id="262" r:id="rId7"/>
    <p:sldId id="256" r:id="rId8"/>
    <p:sldId id="257" r:id="rId9"/>
    <p:sldId id="258" r:id="rId10"/>
    <p:sldId id="259" r:id="rId11"/>
    <p:sldId id="260" r:id="rId12"/>
    <p:sldId id="261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5C4041"/>
    <a:srgbClr val="E5E6D8"/>
    <a:srgbClr val="0D6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208" autoAdjust="0"/>
  </p:normalViewPr>
  <p:slideViewPr>
    <p:cSldViewPr snapToGrid="0" snapToObjects="1">
      <p:cViewPr varScale="1">
        <p:scale>
          <a:sx n="119" d="100"/>
          <a:sy n="119" d="100"/>
        </p:scale>
        <p:origin x="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DD102-3763-C44A-99C8-CF23B3FF9B57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D3495-8C66-894E-9E27-C249A8DCD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4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1312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C3A35D-17B7-B444-A3ED-15E69FBCF48E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D4DAF6-C049-3846-97D7-EE8C3E01AC0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ss.usda.gov/Quick_Stats/Ag_Overview/stateOverview.php?state=OHI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880" y="275289"/>
            <a:ext cx="9021639" cy="2317752"/>
          </a:xfrm>
        </p:spPr>
        <p:txBody>
          <a:bodyPr/>
          <a:lstStyle/>
          <a:p>
            <a:r>
              <a:rPr lang="en-US" sz="4800" dirty="0">
                <a:solidFill>
                  <a:srgbClr val="5C4041"/>
                </a:solidFill>
              </a:rPr>
              <a:t>Transportation of Commodities</a:t>
            </a:r>
            <a:br>
              <a:rPr lang="en-US" sz="4800" dirty="0">
                <a:solidFill>
                  <a:srgbClr val="5C4041"/>
                </a:solidFill>
              </a:rPr>
            </a:br>
            <a:r>
              <a:rPr lang="en-US" sz="2800" dirty="0">
                <a:solidFill>
                  <a:srgbClr val="5C4041"/>
                </a:solidFill>
              </a:rPr>
              <a:t>From Farm to Production Facility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122234"/>
            <a:ext cx="9246519" cy="3735766"/>
            <a:chOff x="0" y="3122234"/>
            <a:chExt cx="9246519" cy="3735766"/>
          </a:xfrm>
        </p:grpSpPr>
        <p:sp>
          <p:nvSpPr>
            <p:cNvPr id="5" name="Rectangle 4"/>
            <p:cNvSpPr/>
            <p:nvPr/>
          </p:nvSpPr>
          <p:spPr>
            <a:xfrm>
              <a:off x="0" y="3122234"/>
              <a:ext cx="9246519" cy="635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 descr="Header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94710"/>
              <a:ext cx="9144000" cy="346329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62836" y="2209379"/>
            <a:ext cx="9246520" cy="434047"/>
          </a:xfrm>
          <a:prstGeom prst="rect">
            <a:avLst/>
          </a:prstGeom>
          <a:solidFill>
            <a:srgbClr val="0D67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3229" y="2288757"/>
            <a:ext cx="9246520" cy="965776"/>
          </a:xfrm>
          <a:prstGeom prst="rect">
            <a:avLst/>
          </a:prstGeom>
          <a:gradFill flip="none" rotWithShape="1">
            <a:gsLst>
              <a:gs pos="69000">
                <a:srgbClr val="E5E6D8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640976"/>
            <a:ext cx="9246520" cy="434047"/>
          </a:xfrm>
          <a:prstGeom prst="rect">
            <a:avLst/>
          </a:prstGeom>
          <a:solidFill>
            <a:srgbClr val="0D67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2836" y="-158758"/>
            <a:ext cx="9246520" cy="434047"/>
          </a:xfrm>
          <a:prstGeom prst="rect">
            <a:avLst/>
          </a:prstGeom>
          <a:solidFill>
            <a:srgbClr val="0D67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2437" y="6121910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4041"/>
                </a:solidFill>
                <a:latin typeface="TI-Nspire Regular"/>
                <a:cs typeface="TI-Nspire Regular"/>
              </a:rPr>
              <a:t>Developed by C. Crawford - 2014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83B76B-3F72-4B4C-A48F-B4344251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5631845"/>
            <a:ext cx="2963464" cy="7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71136" y="2328446"/>
            <a:ext cx="2852069" cy="2517106"/>
            <a:chOff x="3823038" y="1200259"/>
            <a:chExt cx="4335889" cy="4900777"/>
          </a:xfrm>
        </p:grpSpPr>
        <p:sp>
          <p:nvSpPr>
            <p:cNvPr id="21" name="Oval 20"/>
            <p:cNvSpPr/>
            <p:nvPr/>
          </p:nvSpPr>
          <p:spPr>
            <a:xfrm flipV="1">
              <a:off x="3823038" y="5544395"/>
              <a:ext cx="4335889" cy="556641"/>
            </a:xfrm>
            <a:prstGeom prst="ellipse">
              <a:avLst/>
            </a:prstGeom>
            <a:solidFill>
              <a:srgbClr val="0D6737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23038" y="2430377"/>
              <a:ext cx="4335889" cy="3444524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3823038" y="2204242"/>
              <a:ext cx="4335889" cy="556641"/>
            </a:xfrm>
            <a:prstGeom prst="ellipse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xtract 24"/>
            <p:cNvSpPr/>
            <p:nvPr/>
          </p:nvSpPr>
          <p:spPr>
            <a:xfrm>
              <a:off x="3823038" y="1200259"/>
              <a:ext cx="4335889" cy="1282303"/>
            </a:xfrm>
            <a:prstGeom prst="flowChartExtract">
              <a:avLst/>
            </a:prstGeom>
            <a:solidFill>
              <a:srgbClr val="0D67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4533" y="4879915"/>
            <a:ext cx="29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15,000 – 50,000 </a:t>
            </a:r>
            <a:r>
              <a:rPr lang="en-US" sz="2800" i="1" dirty="0" err="1"/>
              <a:t>bu</a:t>
            </a:r>
            <a:endParaRPr lang="en-US" sz="2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Farm Grain Bin</a:t>
            </a:r>
            <a:endParaRPr lang="en-US" dirty="0">
              <a:solidFill>
                <a:srgbClr val="5C404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9300" y="1600200"/>
            <a:ext cx="41275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26969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78617" y="1600200"/>
            <a:ext cx="3151738" cy="4154511"/>
            <a:chOff x="3823038" y="1200259"/>
            <a:chExt cx="4335889" cy="4900777"/>
          </a:xfrm>
        </p:grpSpPr>
        <p:sp>
          <p:nvSpPr>
            <p:cNvPr id="24" name="Oval 23"/>
            <p:cNvSpPr/>
            <p:nvPr/>
          </p:nvSpPr>
          <p:spPr>
            <a:xfrm flipV="1">
              <a:off x="3823038" y="5544395"/>
              <a:ext cx="4335889" cy="556641"/>
            </a:xfrm>
            <a:prstGeom prst="ellipse">
              <a:avLst/>
            </a:prstGeom>
            <a:solidFill>
              <a:srgbClr val="0D6737"/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23038" y="2430377"/>
              <a:ext cx="4335889" cy="3444524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823038" y="2204242"/>
              <a:ext cx="4335889" cy="556641"/>
            </a:xfrm>
            <a:prstGeom prst="ellipse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xtract 26"/>
            <p:cNvSpPr/>
            <p:nvPr/>
          </p:nvSpPr>
          <p:spPr>
            <a:xfrm>
              <a:off x="3823038" y="1200259"/>
              <a:ext cx="4335889" cy="1282303"/>
            </a:xfrm>
            <a:prstGeom prst="flowChartExtract">
              <a:avLst/>
            </a:prstGeom>
            <a:solidFill>
              <a:srgbClr val="0D67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30152" y="5754711"/>
            <a:ext cx="183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750,000 </a:t>
            </a:r>
            <a:r>
              <a:rPr lang="en-US" sz="2800" i="1" dirty="0" err="1"/>
              <a:t>bu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Commercial Grain Bin</a:t>
            </a:r>
            <a:endParaRPr lang="en-US" dirty="0">
              <a:solidFill>
                <a:srgbClr val="5C404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9300" y="1600200"/>
            <a:ext cx="41275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11679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3178" y="2402045"/>
            <a:ext cx="3780262" cy="1550718"/>
            <a:chOff x="1044452" y="2497722"/>
            <a:chExt cx="7322178" cy="1890651"/>
          </a:xfrm>
        </p:grpSpPr>
        <p:grpSp>
          <p:nvGrpSpPr>
            <p:cNvPr id="10" name="Group 9"/>
            <p:cNvGrpSpPr/>
            <p:nvPr/>
          </p:nvGrpSpPr>
          <p:grpSpPr>
            <a:xfrm>
              <a:off x="1119156" y="2553744"/>
              <a:ext cx="7167089" cy="1759934"/>
              <a:chOff x="577566" y="947786"/>
              <a:chExt cx="7167089" cy="1759934"/>
            </a:xfrm>
          </p:grpSpPr>
          <p:sp>
            <p:nvSpPr>
              <p:cNvPr id="12" name="Bevel 11"/>
              <p:cNvSpPr/>
              <p:nvPr/>
            </p:nvSpPr>
            <p:spPr>
              <a:xfrm>
                <a:off x="577566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Bevel 12"/>
              <p:cNvSpPr/>
              <p:nvPr/>
            </p:nvSpPr>
            <p:spPr>
              <a:xfrm>
                <a:off x="1119156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Bevel 14"/>
              <p:cNvSpPr/>
              <p:nvPr/>
            </p:nvSpPr>
            <p:spPr>
              <a:xfrm>
                <a:off x="1678045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Bevel 16"/>
              <p:cNvSpPr/>
              <p:nvPr/>
            </p:nvSpPr>
            <p:spPr>
              <a:xfrm>
                <a:off x="2241169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Bevel 17"/>
              <p:cNvSpPr/>
              <p:nvPr/>
            </p:nvSpPr>
            <p:spPr>
              <a:xfrm>
                <a:off x="2782759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Bevel 18"/>
              <p:cNvSpPr/>
              <p:nvPr/>
            </p:nvSpPr>
            <p:spPr>
              <a:xfrm>
                <a:off x="3341648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Bevel 20"/>
              <p:cNvSpPr/>
              <p:nvPr/>
            </p:nvSpPr>
            <p:spPr>
              <a:xfrm>
                <a:off x="3897393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evel 22"/>
              <p:cNvSpPr/>
              <p:nvPr/>
            </p:nvSpPr>
            <p:spPr>
              <a:xfrm>
                <a:off x="4438983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Bevel 23"/>
              <p:cNvSpPr/>
              <p:nvPr/>
            </p:nvSpPr>
            <p:spPr>
              <a:xfrm>
                <a:off x="4997872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Bevel 24"/>
              <p:cNvSpPr/>
              <p:nvPr/>
            </p:nvSpPr>
            <p:spPr>
              <a:xfrm>
                <a:off x="5560996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evel 25"/>
              <p:cNvSpPr/>
              <p:nvPr/>
            </p:nvSpPr>
            <p:spPr>
              <a:xfrm>
                <a:off x="6102586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Bevel 26"/>
              <p:cNvSpPr/>
              <p:nvPr/>
            </p:nvSpPr>
            <p:spPr>
              <a:xfrm>
                <a:off x="6661475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Bevel 27"/>
              <p:cNvSpPr/>
              <p:nvPr/>
            </p:nvSpPr>
            <p:spPr>
              <a:xfrm>
                <a:off x="7203065" y="947786"/>
                <a:ext cx="541590" cy="1759934"/>
              </a:xfrm>
              <a:prstGeom prst="bevel">
                <a:avLst/>
              </a:prstGeom>
              <a:solidFill>
                <a:srgbClr val="0D6737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044452" y="2497722"/>
              <a:ext cx="7322178" cy="18906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33418" y="3973689"/>
            <a:ext cx="223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900 – 1,000 </a:t>
            </a:r>
            <a:r>
              <a:rPr lang="en-US" sz="2800" i="1" dirty="0" err="1"/>
              <a:t>bu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00" y="26987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Cargo Container</a:t>
            </a:r>
            <a:endParaRPr lang="en-US" dirty="0">
              <a:solidFill>
                <a:srgbClr val="5C404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4700" y="1600200"/>
            <a:ext cx="41021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27803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3354" y="2747840"/>
            <a:ext cx="3731028" cy="1208329"/>
            <a:chOff x="552515" y="1443789"/>
            <a:chExt cx="8371855" cy="3280250"/>
          </a:xfrm>
          <a:solidFill>
            <a:srgbClr val="0D6737"/>
          </a:solidFill>
        </p:grpSpPr>
        <p:sp>
          <p:nvSpPr>
            <p:cNvPr id="7" name="Trapezoid 6"/>
            <p:cNvSpPr/>
            <p:nvPr/>
          </p:nvSpPr>
          <p:spPr>
            <a:xfrm flipV="1">
              <a:off x="778664" y="2104801"/>
              <a:ext cx="8145706" cy="1923197"/>
            </a:xfrm>
            <a:prstGeom prst="trapezoid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flipV="1">
              <a:off x="5305912" y="3774727"/>
              <a:ext cx="1557328" cy="760280"/>
            </a:xfrm>
            <a:prstGeom prst="trapezoid">
              <a:avLst>
                <a:gd name="adj" fmla="val 45484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654487" y="4028000"/>
              <a:ext cx="2017995" cy="696039"/>
              <a:chOff x="6602299" y="4042843"/>
              <a:chExt cx="2017995" cy="696039"/>
            </a:xfrm>
            <a:grpFill/>
          </p:grpSpPr>
          <p:sp>
            <p:nvSpPr>
              <p:cNvPr id="17" name="Oval 16"/>
              <p:cNvSpPr/>
              <p:nvPr/>
            </p:nvSpPr>
            <p:spPr>
              <a:xfrm flipV="1">
                <a:off x="6602300" y="4042843"/>
                <a:ext cx="1865596" cy="556641"/>
              </a:xfrm>
              <a:prstGeom prst="ellipse">
                <a:avLst/>
              </a:prstGeom>
              <a:grpFill/>
              <a:ln w="38100" cmpd="sng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flipV="1">
                <a:off x="6602299" y="4042843"/>
                <a:ext cx="717431" cy="696039"/>
              </a:xfrm>
              <a:prstGeom prst="ellipse">
                <a:avLst/>
              </a:prstGeom>
              <a:grpFill/>
              <a:ln w="381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flipV="1">
                <a:off x="7902863" y="4042843"/>
                <a:ext cx="717431" cy="696039"/>
              </a:xfrm>
              <a:prstGeom prst="ellipse">
                <a:avLst/>
              </a:prstGeom>
              <a:grpFill/>
              <a:ln w="381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rapezoid 9"/>
            <p:cNvSpPr/>
            <p:nvPr/>
          </p:nvSpPr>
          <p:spPr>
            <a:xfrm flipV="1">
              <a:off x="2640094" y="3772176"/>
              <a:ext cx="1557328" cy="760280"/>
            </a:xfrm>
            <a:prstGeom prst="trapezoid">
              <a:avLst>
                <a:gd name="adj" fmla="val 45484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8663" y="4028000"/>
              <a:ext cx="2017995" cy="696039"/>
              <a:chOff x="813455" y="4152316"/>
              <a:chExt cx="2017995" cy="696039"/>
            </a:xfrm>
            <a:grpFill/>
          </p:grpSpPr>
          <p:sp>
            <p:nvSpPr>
              <p:cNvPr id="14" name="Oval 13"/>
              <p:cNvSpPr/>
              <p:nvPr/>
            </p:nvSpPr>
            <p:spPr>
              <a:xfrm flipV="1">
                <a:off x="813456" y="4152316"/>
                <a:ext cx="1865596" cy="556641"/>
              </a:xfrm>
              <a:prstGeom prst="ellipse">
                <a:avLst/>
              </a:prstGeom>
              <a:grpFill/>
              <a:ln w="38100" cmpd="sng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flipV="1">
                <a:off x="813455" y="4152316"/>
                <a:ext cx="717431" cy="696039"/>
              </a:xfrm>
              <a:prstGeom prst="ellipse">
                <a:avLst/>
              </a:prstGeom>
              <a:grpFill/>
              <a:ln w="381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V="1">
                <a:off x="2114019" y="4152316"/>
                <a:ext cx="717431" cy="696039"/>
              </a:xfrm>
              <a:prstGeom prst="ellipse">
                <a:avLst/>
              </a:prstGeom>
              <a:grpFill/>
              <a:ln w="381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52515" y="3719991"/>
              <a:ext cx="8371855" cy="270667"/>
            </a:xfrm>
            <a:prstGeom prst="rect">
              <a:avLst/>
            </a:prstGeom>
            <a:grpFill/>
            <a:ln w="127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8663" y="1443789"/>
              <a:ext cx="8145707" cy="661012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58049" y="4200048"/>
            <a:ext cx="261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3,500 – 4,000 </a:t>
            </a:r>
            <a:r>
              <a:rPr lang="en-US" sz="2800" i="1" dirty="0" err="1"/>
              <a:t>bu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6945" y="4746161"/>
            <a:ext cx="2843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100 car unit</a:t>
            </a:r>
          </a:p>
          <a:p>
            <a:pPr algn="ctr"/>
            <a:r>
              <a:rPr lang="en-US" sz="2400" i="1" dirty="0"/>
              <a:t>350,000 – 400,000 </a:t>
            </a:r>
            <a:r>
              <a:rPr lang="en-US" sz="2400" i="1" dirty="0" err="1"/>
              <a:t>bu</a:t>
            </a:r>
            <a:endParaRPr lang="en-US" sz="2400" i="1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Railroad Car</a:t>
            </a:r>
            <a:endParaRPr lang="en-US" dirty="0">
              <a:solidFill>
                <a:srgbClr val="5C4041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602686" y="1600200"/>
            <a:ext cx="4084113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15901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942" y="2669537"/>
            <a:ext cx="4386466" cy="841435"/>
            <a:chOff x="1087828" y="3026738"/>
            <a:chExt cx="7018910" cy="1811034"/>
          </a:xfrm>
        </p:grpSpPr>
        <p:sp>
          <p:nvSpPr>
            <p:cNvPr id="7" name="Oval 6"/>
            <p:cNvSpPr/>
            <p:nvPr/>
          </p:nvSpPr>
          <p:spPr>
            <a:xfrm flipV="1">
              <a:off x="1087828" y="3026738"/>
              <a:ext cx="7018910" cy="1130486"/>
            </a:xfrm>
            <a:prstGeom prst="ellipse">
              <a:avLst/>
            </a:prstGeom>
            <a:solidFill>
              <a:srgbClr val="0D6737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flipV="1">
              <a:off x="1087828" y="3866977"/>
              <a:ext cx="7018910" cy="970795"/>
            </a:xfrm>
            <a:prstGeom prst="trapezoid">
              <a:avLst/>
            </a:prstGeom>
            <a:solidFill>
              <a:srgbClr val="0D6737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7828" y="3587477"/>
              <a:ext cx="7018910" cy="482772"/>
            </a:xfrm>
            <a:prstGeom prst="rect">
              <a:avLst/>
            </a:prstGeom>
            <a:solidFill>
              <a:srgbClr val="0D6737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65793" y="3599021"/>
            <a:ext cx="166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50,000 </a:t>
            </a:r>
            <a:r>
              <a:rPr lang="en-US" sz="2800" i="1" dirty="0" err="1"/>
              <a:t>bu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4718" y="4122241"/>
            <a:ext cx="2843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15 barge tow</a:t>
            </a:r>
          </a:p>
          <a:p>
            <a:pPr algn="ctr"/>
            <a:r>
              <a:rPr lang="en-US" sz="2400" i="1" dirty="0"/>
              <a:t>787,500 – 850,000 </a:t>
            </a:r>
            <a:r>
              <a:rPr lang="en-US" sz="2400" i="1" dirty="0" err="1"/>
              <a:t>bu</a:t>
            </a:r>
            <a:endParaRPr lang="en-US" sz="2400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River Barge</a:t>
            </a:r>
            <a:endParaRPr lang="en-US" dirty="0">
              <a:solidFill>
                <a:srgbClr val="5C404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84700" y="1600200"/>
            <a:ext cx="41021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18972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How many pounds would be in a railroad car that carries 3,500 bushels of soybean.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411435"/>
              </p:ext>
            </p:extLst>
          </p:nvPr>
        </p:nvGraphicFramePr>
        <p:xfrm>
          <a:off x="1257299" y="3817889"/>
          <a:ext cx="67595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2755900" imgH="393700" progId="Equation.3">
                  <p:embed/>
                </p:oleObj>
              </mc:Choice>
              <mc:Fallback>
                <p:oleObj name="Equation" r:id="rId3" imgW="275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299" y="3817889"/>
                        <a:ext cx="675957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8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How many 1 gallon jugs of milk could theoretically fit into a harvester that has a capacity of 300 bushels.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28947"/>
              </p:ext>
            </p:extLst>
          </p:nvPr>
        </p:nvGraphicFramePr>
        <p:xfrm>
          <a:off x="1350963" y="3817938"/>
          <a:ext cx="657225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2679700" imgH="393700" progId="Equation.3">
                  <p:embed/>
                </p:oleObj>
              </mc:Choice>
              <mc:Fallback>
                <p:oleObj name="Equation" r:id="rId3" imgW="267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0963" y="3817938"/>
                        <a:ext cx="6572250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2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How many semi trailers would it take to fill a commercial grain bin?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0982"/>
              </p:ext>
            </p:extLst>
          </p:nvPr>
        </p:nvGraphicFramePr>
        <p:xfrm>
          <a:off x="635000" y="3817938"/>
          <a:ext cx="80041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3263900" imgH="393700" progId="Equation.3">
                  <p:embed/>
                </p:oleObj>
              </mc:Choice>
              <mc:Fallback>
                <p:oleObj name="Equation" r:id="rId3" imgW="3263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0" y="3817938"/>
                        <a:ext cx="800417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56696"/>
              </p:ext>
            </p:extLst>
          </p:nvPr>
        </p:nvGraphicFramePr>
        <p:xfrm>
          <a:off x="3054349" y="5508625"/>
          <a:ext cx="2962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1066800" imgH="177800" progId="Equation.3">
                  <p:embed/>
                </p:oleObj>
              </mc:Choice>
              <mc:Fallback>
                <p:oleObj name="Equation" r:id="rId5" imgW="1066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4349" y="5508625"/>
                        <a:ext cx="29622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2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If one barge holds 50,000 bushels of soybeans, how many tons would it be carrying?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607008"/>
              </p:ext>
            </p:extLst>
          </p:nvPr>
        </p:nvGraphicFramePr>
        <p:xfrm>
          <a:off x="323850" y="3756025"/>
          <a:ext cx="86280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3" imgW="3517900" imgH="431800" progId="Equation.3">
                  <p:embed/>
                </p:oleObj>
              </mc:Choice>
              <mc:Fallback>
                <p:oleObj name="Equation" r:id="rId3" imgW="3517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3756025"/>
                        <a:ext cx="8628063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4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8293100" cy="2231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How many pounds would the tonnage be in question #4?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99313"/>
              </p:ext>
            </p:extLst>
          </p:nvPr>
        </p:nvGraphicFramePr>
        <p:xfrm>
          <a:off x="962025" y="3756025"/>
          <a:ext cx="735012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3" imgW="2997200" imgH="431800" progId="Equation.3">
                  <p:embed/>
                </p:oleObj>
              </mc:Choice>
              <mc:Fallback>
                <p:oleObj name="Equation" r:id="rId3" imgW="2997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025" y="3756025"/>
                        <a:ext cx="7350125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4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6945" y="2886566"/>
            <a:ext cx="184619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1" y="1308100"/>
            <a:ext cx="8724830" cy="2438400"/>
          </a:xfrm>
        </p:spPr>
        <p:txBody>
          <a:bodyPr>
            <a:normAutofit/>
          </a:bodyPr>
          <a:lstStyle/>
          <a:p>
            <a:pPr marL="114244" indent="0" algn="ctr">
              <a:buNone/>
            </a:pPr>
            <a:r>
              <a:rPr lang="en-US" sz="4800" dirty="0"/>
              <a:t>That each farmer in America produces enough food to feed 155 people?</a:t>
            </a:r>
          </a:p>
          <a:p>
            <a:endParaRPr lang="en-US" dirty="0"/>
          </a:p>
        </p:txBody>
      </p:sp>
      <p:pic>
        <p:nvPicPr>
          <p:cNvPr id="4825" name="Picture 48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260" y="5194567"/>
            <a:ext cx="1398893" cy="105383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606" y="3746501"/>
            <a:ext cx="8786545" cy="473607"/>
            <a:chOff x="2326745" y="612572"/>
            <a:chExt cx="8786545" cy="473607"/>
          </a:xfrm>
        </p:grpSpPr>
        <p:grpSp>
          <p:nvGrpSpPr>
            <p:cNvPr id="4826" name="Group 4825"/>
            <p:cNvGrpSpPr/>
            <p:nvPr/>
          </p:nvGrpSpPr>
          <p:grpSpPr>
            <a:xfrm>
              <a:off x="2326745" y="612572"/>
              <a:ext cx="4393272" cy="472272"/>
              <a:chOff x="171449" y="844724"/>
              <a:chExt cx="8704204" cy="778003"/>
            </a:xfrm>
          </p:grpSpPr>
          <p:grpSp>
            <p:nvGrpSpPr>
              <p:cNvPr id="4827" name="Group 4826"/>
              <p:cNvGrpSpPr/>
              <p:nvPr/>
            </p:nvGrpSpPr>
            <p:grpSpPr>
              <a:xfrm>
                <a:off x="171449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5311" name="Group 531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456" name="Oval 54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7" name="Rectangle 54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58" name="Group 54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69" name="Display 54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70" name="Display 54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59" name="Group 54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67" name="Display 54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68" name="Display 54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460" name="Rectangle 54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61" name="Group 54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65" name="Display 54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66" name="Display 54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62" name="Group 54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63" name="Display 54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64" name="Display 54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12" name="Group 531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441" name="Oval 54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2" name="Rectangle 54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43" name="Group 54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54" name="Display 54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55" name="Display 54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44" name="Group 54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52" name="Display 54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53" name="Display 54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445" name="Rectangle 54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46" name="Group 54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50" name="Display 54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51" name="Display 54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47" name="Group 54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48" name="Display 54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49" name="Display 54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13" name="Group 531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426" name="Oval 54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7" name="Rectangle 54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28" name="Group 54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39" name="Display 54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40" name="Display 54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29" name="Group 54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37" name="Display 54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38" name="Display 54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430" name="Rectangle 54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31" name="Group 54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35" name="Display 54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36" name="Display 54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32" name="Group 54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33" name="Display 54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34" name="Display 54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14" name="Group 531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411" name="Oval 54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2" name="Rectangle 54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13" name="Group 54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24" name="Display 54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25" name="Display 54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14" name="Group 54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22" name="Display 54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23" name="Display 54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415" name="Rectangle 54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16" name="Group 54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20" name="Display 54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21" name="Display 54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17" name="Group 54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18" name="Display 54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19" name="Display 54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15" name="Group 531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396" name="Oval 53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97" name="Rectangle 53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98" name="Group 53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09" name="Display 54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10" name="Display 54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99" name="Group 53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407" name="Display 54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08" name="Display 54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400" name="Rectangle 53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01" name="Group 54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05" name="Display 54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06" name="Display 54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402" name="Group 54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403" name="Display 54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404" name="Display 54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16" name="Group 531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381" name="Oval 53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82" name="Rectangle 53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83" name="Group 53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94" name="Display 53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95" name="Display 53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84" name="Group 53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92" name="Display 53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93" name="Display 53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385" name="Rectangle 53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86" name="Group 53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90" name="Display 53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91" name="Display 53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87" name="Group 53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88" name="Display 53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89" name="Display 53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17" name="Group 531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366" name="Oval 53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7" name="Rectangle 53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68" name="Group 53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79" name="Display 53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80" name="Display 53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69" name="Group 53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77" name="Display 53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78" name="Display 53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370" name="Rectangle 53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71" name="Group 53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75" name="Display 53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76" name="Display 53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72" name="Group 53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73" name="Display 53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74" name="Display 53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18" name="Group 531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351" name="Oval 53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52" name="Rectangle 53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53" name="Group 53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64" name="Display 53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65" name="Display 53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54" name="Group 53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62" name="Display 53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63" name="Display 53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355" name="Rectangle 53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56" name="Group 53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60" name="Display 53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61" name="Display 53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57" name="Group 53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58" name="Display 53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59" name="Display 53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19" name="Group 531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336" name="Oval 53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37" name="Rectangle 53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38" name="Group 53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49" name="Display 53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50" name="Display 53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39" name="Group 53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47" name="Display 53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48" name="Display 53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340" name="Rectangle 53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41" name="Group 53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45" name="Display 53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46" name="Display 53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42" name="Group 53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43" name="Display 53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44" name="Display 53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320" name="Group 531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321" name="Oval 53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22" name="Rectangle 53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23" name="Group 53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34" name="Display 53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35" name="Display 53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24" name="Group 53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32" name="Display 53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33" name="Display 53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325" name="Rectangle 53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26" name="Group 53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30" name="Display 53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31" name="Display 53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27" name="Group 53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28" name="Display 53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29" name="Display 53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828" name="Group 4827"/>
              <p:cNvGrpSpPr/>
              <p:nvPr/>
            </p:nvGrpSpPr>
            <p:grpSpPr>
              <a:xfrm>
                <a:off x="2345911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5151" name="Group 515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296" name="Oval 52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97" name="Rectangle 52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98" name="Group 52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09" name="Display 53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10" name="Display 53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99" name="Group 52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307" name="Display 53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08" name="Display 53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300" name="Rectangle 52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01" name="Group 53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05" name="Display 53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06" name="Display 53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302" name="Group 53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303" name="Display 53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304" name="Display 53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52" name="Group 515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281" name="Oval 52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82" name="Rectangle 52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83" name="Group 52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94" name="Display 52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95" name="Display 52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84" name="Group 52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92" name="Display 52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93" name="Display 52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285" name="Rectangle 52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86" name="Group 52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90" name="Display 52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91" name="Display 52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87" name="Group 52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88" name="Display 52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89" name="Display 52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53" name="Group 515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266" name="Oval 52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67" name="Rectangle 52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68" name="Group 52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79" name="Display 52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80" name="Display 52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69" name="Group 52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77" name="Display 52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78" name="Display 52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270" name="Rectangle 52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71" name="Group 52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75" name="Display 52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76" name="Display 52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72" name="Group 52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73" name="Display 52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74" name="Display 52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54" name="Group 515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251" name="Oval 52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2" name="Rectangle 52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53" name="Group 52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64" name="Display 52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65" name="Display 52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54" name="Group 52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62" name="Display 52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63" name="Display 52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255" name="Rectangle 52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56" name="Group 52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60" name="Display 52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61" name="Display 52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57" name="Group 52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58" name="Display 52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59" name="Display 52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55" name="Group 515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236" name="Oval 52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37" name="Rectangle 52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38" name="Group 52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49" name="Display 52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50" name="Display 52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39" name="Group 52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47" name="Display 52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48" name="Display 52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240" name="Rectangle 52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41" name="Group 52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45" name="Display 52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46" name="Display 52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42" name="Group 52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43" name="Display 52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44" name="Display 52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56" name="Group 515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221" name="Oval 52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22" name="Rectangle 52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23" name="Group 52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34" name="Display 52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35" name="Display 52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24" name="Group 52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32" name="Display 52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33" name="Display 52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225" name="Rectangle 52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26" name="Group 52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30" name="Display 52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31" name="Display 52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27" name="Group 52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28" name="Display 52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29" name="Display 52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57" name="Group 515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206" name="Oval 52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7" name="Rectangle 52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08" name="Group 52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19" name="Display 52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20" name="Display 52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09" name="Group 52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17" name="Display 52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18" name="Display 52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210" name="Rectangle 52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11" name="Group 52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15" name="Display 52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16" name="Display 52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212" name="Group 52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13" name="Display 52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14" name="Display 52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58" name="Group 515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191" name="Oval 51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2" name="Rectangle 51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93" name="Group 51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04" name="Display 52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05" name="Display 52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94" name="Group 51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202" name="Display 52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03" name="Display 52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195" name="Rectangle 51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96" name="Group 51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200" name="Display 51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201" name="Display 52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97" name="Group 51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98" name="Display 51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99" name="Display 51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59" name="Group 515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176" name="Oval 51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7" name="Rectangle 51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78" name="Group 51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89" name="Display 51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90" name="Display 51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79" name="Group 51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87" name="Display 51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88" name="Display 51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180" name="Rectangle 51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81" name="Group 51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85" name="Display 51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86" name="Display 51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82" name="Group 51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83" name="Display 51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84" name="Display 51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60" name="Group 515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161" name="Oval 51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2" name="Rectangle 51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63" name="Group 51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74" name="Display 51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75" name="Display 51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64" name="Group 51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72" name="Display 51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73" name="Display 51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165" name="Rectangle 51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66" name="Group 51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70" name="Display 51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71" name="Display 51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67" name="Group 51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68" name="Display 51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69" name="Display 51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829" name="Group 4828"/>
              <p:cNvGrpSpPr/>
              <p:nvPr/>
            </p:nvGrpSpPr>
            <p:grpSpPr>
              <a:xfrm>
                <a:off x="4526490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4991" name="Group 499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136" name="Oval 51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7" name="Rectangle 51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38" name="Group 51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49" name="Display 51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50" name="Display 51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39" name="Group 51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47" name="Display 51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48" name="Display 51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140" name="Rectangle 51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41" name="Group 51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45" name="Display 51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46" name="Display 51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42" name="Group 51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43" name="Display 51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44" name="Display 51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992" name="Group 499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121" name="Oval 51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2" name="Rectangle 51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23" name="Group 51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34" name="Display 51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35" name="Display 51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24" name="Group 51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32" name="Display 51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33" name="Display 51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125" name="Rectangle 51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26" name="Group 51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30" name="Display 51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31" name="Display 51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27" name="Group 51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28" name="Display 51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29" name="Display 51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993" name="Group 499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106" name="Oval 51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7" name="Rectangle 51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08" name="Group 51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19" name="Display 51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20" name="Display 51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09" name="Group 51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17" name="Display 51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18" name="Display 51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110" name="Rectangle 51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111" name="Group 51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15" name="Display 51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16" name="Display 51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112" name="Group 51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13" name="Display 51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14" name="Display 51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994" name="Group 499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091" name="Oval 50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2" name="Rectangle 50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93" name="Group 50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04" name="Display 51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05" name="Display 51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94" name="Group 50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102" name="Display 51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03" name="Display 51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095" name="Rectangle 50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96" name="Group 50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100" name="Display 50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101" name="Display 51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97" name="Group 50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98" name="Display 50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99" name="Display 50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995" name="Group 499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076" name="Oval 50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7" name="Rectangle 50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78" name="Group 50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89" name="Display 50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90" name="Display 50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79" name="Group 50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87" name="Display 50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88" name="Display 50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080" name="Rectangle 50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81" name="Group 50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85" name="Display 50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86" name="Display 50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82" name="Group 50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83" name="Display 50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84" name="Display 50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996" name="Group 499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061" name="Oval 50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2" name="Rectangle 50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63" name="Group 50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74" name="Display 50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75" name="Display 50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64" name="Group 50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72" name="Display 50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73" name="Display 50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065" name="Rectangle 50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66" name="Group 50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70" name="Display 50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71" name="Display 50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67" name="Group 50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68" name="Display 50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69" name="Display 50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997" name="Group 499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046" name="Oval 50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7" name="Rectangle 50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48" name="Group 50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59" name="Display 50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60" name="Display 50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49" name="Group 50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57" name="Display 50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58" name="Display 50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050" name="Rectangle 50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51" name="Group 50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55" name="Display 50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56" name="Display 50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52" name="Group 50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53" name="Display 50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54" name="Display 50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998" name="Group 499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031" name="Oval 50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2" name="Rectangle 50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33" name="Group 50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44" name="Display 50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45" name="Display 50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34" name="Group 50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42" name="Display 50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43" name="Display 50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035" name="Rectangle 50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36" name="Group 50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40" name="Display 50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41" name="Display 50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37" name="Group 50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38" name="Display 50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39" name="Display 50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999" name="Group 499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016" name="Oval 50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7" name="Rectangle 50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18" name="Group 50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29" name="Display 50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30" name="Display 50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19" name="Group 50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27" name="Display 50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28" name="Display 50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020" name="Rectangle 50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21" name="Group 50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25" name="Display 50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26" name="Display 50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22" name="Group 50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23" name="Display 50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24" name="Display 50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000" name="Group 499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5001" name="Oval 50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2" name="Rectangle 50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03" name="Group 50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14" name="Display 50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15" name="Display 50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04" name="Group 50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5012" name="Display 50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13" name="Display 50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5005" name="Rectangle 50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06" name="Group 50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10" name="Display 50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11" name="Display 50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5007" name="Group 50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5008" name="Display 50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5009" name="Display 50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830" name="Group 4829"/>
              <p:cNvGrpSpPr/>
              <p:nvPr/>
            </p:nvGrpSpPr>
            <p:grpSpPr>
              <a:xfrm>
                <a:off x="6700952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4831" name="Group 483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976" name="Oval 49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7" name="Rectangle 49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78" name="Group 49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89" name="Display 49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90" name="Display 49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79" name="Group 49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87" name="Display 49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88" name="Display 49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980" name="Rectangle 49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81" name="Group 49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85" name="Display 49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86" name="Display 49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82" name="Group 49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83" name="Display 49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84" name="Display 49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32" name="Group 483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961" name="Oval 49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2" name="Rectangle 49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63" name="Group 49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74" name="Display 49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75" name="Display 49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64" name="Group 49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72" name="Display 49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73" name="Display 49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965" name="Rectangle 49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66" name="Group 49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70" name="Display 49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71" name="Display 49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67" name="Group 49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68" name="Display 49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69" name="Display 49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33" name="Group 483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946" name="Oval 49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7" name="Rectangle 49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48" name="Group 49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59" name="Display 49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60" name="Display 49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49" name="Group 49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57" name="Display 49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58" name="Display 49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950" name="Rectangle 49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51" name="Group 49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55" name="Display 49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56" name="Display 49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52" name="Group 49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53" name="Display 49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54" name="Display 49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34" name="Group 483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931" name="Oval 49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2" name="Rectangle 49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33" name="Group 49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44" name="Display 49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45" name="Display 49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34" name="Group 49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42" name="Display 49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43" name="Display 49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935" name="Rectangle 49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36" name="Group 49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40" name="Display 49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41" name="Display 49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37" name="Group 49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38" name="Display 49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39" name="Display 49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35" name="Group 483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916" name="Oval 49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7" name="Rectangle 49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18" name="Group 49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29" name="Display 49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30" name="Display 49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19" name="Group 49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27" name="Display 49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28" name="Display 49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920" name="Rectangle 49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21" name="Group 49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25" name="Display 49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26" name="Display 49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22" name="Group 49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23" name="Display 49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24" name="Display 49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36" name="Group 483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901" name="Oval 49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2" name="Rectangle 49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03" name="Group 49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14" name="Display 49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15" name="Display 49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04" name="Group 49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912" name="Display 49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13" name="Display 49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905" name="Rectangle 49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06" name="Group 49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10" name="Display 49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11" name="Display 49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907" name="Group 49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908" name="Display 49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09" name="Display 49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37" name="Group 483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886" name="Oval 48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7" name="Rectangle 48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88" name="Group 48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899" name="Display 48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900" name="Display 48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889" name="Group 48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897" name="Display 48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98" name="Display 48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890" name="Rectangle 48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91" name="Group 48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895" name="Display 48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96" name="Display 48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892" name="Group 48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893" name="Display 48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94" name="Display 48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38" name="Group 483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871" name="Oval 48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2" name="Rectangle 48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73" name="Group 48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884" name="Display 48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85" name="Display 48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874" name="Group 48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882" name="Display 48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83" name="Display 48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875" name="Rectangle 48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76" name="Group 48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880" name="Display 48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81" name="Display 48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877" name="Group 48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878" name="Display 48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79" name="Display 48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39" name="Group 483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856" name="Oval 48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7" name="Rectangle 48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58" name="Group 48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869" name="Display 48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70" name="Display 48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859" name="Group 48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867" name="Display 48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68" name="Display 48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860" name="Rectangle 48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61" name="Group 48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865" name="Display 48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66" name="Display 48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862" name="Group 48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863" name="Display 48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64" name="Display 48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40" name="Group 483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4841" name="Oval 48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2" name="Rectangle 48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43" name="Group 48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854" name="Display 48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55" name="Display 48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844" name="Group 48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4852" name="Display 48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53" name="Display 48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4845" name="Rectangle 48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46" name="Group 48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850" name="Display 48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51" name="Display 48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4847" name="Group 48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4848" name="Display 48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4849" name="Display 48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6116" name="Group 6115"/>
            <p:cNvGrpSpPr/>
            <p:nvPr/>
          </p:nvGrpSpPr>
          <p:grpSpPr>
            <a:xfrm>
              <a:off x="6720018" y="613907"/>
              <a:ext cx="4393272" cy="472272"/>
              <a:chOff x="171449" y="844724"/>
              <a:chExt cx="8704204" cy="778003"/>
            </a:xfrm>
          </p:grpSpPr>
          <p:grpSp>
            <p:nvGrpSpPr>
              <p:cNvPr id="6117" name="Group 6116"/>
              <p:cNvGrpSpPr/>
              <p:nvPr/>
            </p:nvGrpSpPr>
            <p:grpSpPr>
              <a:xfrm>
                <a:off x="171449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6601" name="Group 660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746" name="Oval 67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47" name="Rectangle 67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48" name="Group 67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59" name="Display 67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60" name="Display 67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49" name="Group 67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57" name="Display 67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58" name="Display 67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750" name="Rectangle 67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51" name="Group 67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55" name="Display 67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56" name="Display 67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52" name="Group 67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53" name="Display 67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54" name="Display 67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02" name="Group 660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731" name="Oval 67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32" name="Rectangle 67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33" name="Group 67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44" name="Display 67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45" name="Display 67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34" name="Group 67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42" name="Display 67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43" name="Display 67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735" name="Rectangle 67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36" name="Group 67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40" name="Display 67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41" name="Display 67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37" name="Group 67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38" name="Display 67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39" name="Display 67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03" name="Group 660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716" name="Oval 67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7" name="Rectangle 67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18" name="Group 67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29" name="Display 67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30" name="Display 67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19" name="Group 67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27" name="Display 67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28" name="Display 67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720" name="Rectangle 67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21" name="Group 67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25" name="Display 67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26" name="Display 67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22" name="Group 67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23" name="Display 67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24" name="Display 67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04" name="Group 660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701" name="Oval 67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02" name="Rectangle 67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03" name="Group 67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14" name="Display 67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15" name="Display 67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04" name="Group 67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12" name="Display 67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13" name="Display 67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705" name="Rectangle 67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06" name="Group 67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10" name="Display 67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11" name="Display 67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07" name="Group 67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08" name="Display 67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09" name="Display 67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05" name="Group 660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686" name="Oval 66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87" name="Rectangle 66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88" name="Group 66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99" name="Display 66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00" name="Display 66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89" name="Group 66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97" name="Display 66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98" name="Display 66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690" name="Rectangle 66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91" name="Group 66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95" name="Display 66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96" name="Display 66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92" name="Group 66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93" name="Display 66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94" name="Display 66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06" name="Group 660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671" name="Oval 66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2" name="Rectangle 66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73" name="Group 66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84" name="Display 66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85" name="Display 66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74" name="Group 66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82" name="Display 66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83" name="Display 66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675" name="Rectangle 66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76" name="Group 66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80" name="Display 66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81" name="Display 66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77" name="Group 66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78" name="Display 66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79" name="Display 66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07" name="Group 660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656" name="Oval 66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57" name="Rectangle 66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58" name="Group 66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69" name="Display 66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70" name="Display 66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59" name="Group 66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67" name="Display 66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68" name="Display 66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660" name="Rectangle 66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61" name="Group 66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65" name="Display 66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66" name="Display 66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62" name="Group 66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63" name="Display 66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64" name="Display 66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08" name="Group 660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641" name="Oval 66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42" name="Rectangle 66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43" name="Group 66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54" name="Display 66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55" name="Display 66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44" name="Group 66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52" name="Display 66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53" name="Display 66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645" name="Rectangle 66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46" name="Group 66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50" name="Display 66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51" name="Display 66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47" name="Group 66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48" name="Display 66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49" name="Display 66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09" name="Group 660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626" name="Oval 66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27" name="Rectangle 66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28" name="Group 66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39" name="Display 66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40" name="Display 66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29" name="Group 66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37" name="Display 66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38" name="Display 66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630" name="Rectangle 66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31" name="Group 66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35" name="Display 66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36" name="Display 66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32" name="Group 66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33" name="Display 66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34" name="Display 66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10" name="Group 660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611" name="Oval 66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12" name="Rectangle 66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13" name="Group 66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24" name="Display 66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25" name="Display 66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14" name="Group 66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622" name="Display 66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23" name="Display 66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615" name="Rectangle 66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616" name="Group 66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20" name="Display 66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21" name="Display 66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617" name="Group 66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618" name="Display 66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19" name="Display 66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118" name="Group 6117"/>
              <p:cNvGrpSpPr/>
              <p:nvPr/>
            </p:nvGrpSpPr>
            <p:grpSpPr>
              <a:xfrm>
                <a:off x="2345911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6441" name="Group 644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586" name="Oval 65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7" name="Rectangle 65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88" name="Group 65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99" name="Display 65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600" name="Display 65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89" name="Group 65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97" name="Display 65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98" name="Display 65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590" name="Rectangle 65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91" name="Group 65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95" name="Display 65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96" name="Display 65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92" name="Group 65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93" name="Display 65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94" name="Display 65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42" name="Group 644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571" name="Oval 65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72" name="Rectangle 65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73" name="Group 65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84" name="Display 65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85" name="Display 65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74" name="Group 65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82" name="Display 65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83" name="Display 65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575" name="Rectangle 65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76" name="Group 65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80" name="Display 65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81" name="Display 65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77" name="Group 65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78" name="Display 65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79" name="Display 65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43" name="Group 644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556" name="Oval 65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57" name="Rectangle 65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58" name="Group 65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69" name="Display 65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70" name="Display 65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59" name="Group 65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67" name="Display 65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68" name="Display 65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560" name="Rectangle 65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61" name="Group 65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65" name="Display 65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66" name="Display 65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62" name="Group 65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63" name="Display 65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64" name="Display 65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44" name="Group 644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541" name="Oval 65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42" name="Rectangle 65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43" name="Group 65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54" name="Display 65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55" name="Display 65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44" name="Group 65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52" name="Display 65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53" name="Display 65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545" name="Rectangle 65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46" name="Group 65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50" name="Display 65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51" name="Display 65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47" name="Group 65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48" name="Display 65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49" name="Display 65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45" name="Group 644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526" name="Oval 65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27" name="Rectangle 65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28" name="Group 65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39" name="Display 65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40" name="Display 65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29" name="Group 65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37" name="Display 65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38" name="Display 65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530" name="Rectangle 65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31" name="Group 65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35" name="Display 65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36" name="Display 65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32" name="Group 65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33" name="Display 65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34" name="Display 65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46" name="Group 644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511" name="Oval 65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2" name="Rectangle 65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13" name="Group 65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24" name="Display 65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25" name="Display 65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14" name="Group 65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22" name="Display 65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23" name="Display 65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515" name="Rectangle 65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16" name="Group 65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20" name="Display 65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21" name="Display 65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17" name="Group 65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18" name="Display 65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19" name="Display 65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47" name="Group 644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496" name="Oval 64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97" name="Rectangle 64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98" name="Group 64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09" name="Display 65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10" name="Display 65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99" name="Group 64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507" name="Display 65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08" name="Display 65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500" name="Rectangle 64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501" name="Group 65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05" name="Display 65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06" name="Display 65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502" name="Group 65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503" name="Display 65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504" name="Display 65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48" name="Group 644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481" name="Oval 64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82" name="Rectangle 64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83" name="Group 64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94" name="Display 64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95" name="Display 64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84" name="Group 64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92" name="Display 64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93" name="Display 64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485" name="Rectangle 64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86" name="Group 64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90" name="Display 64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91" name="Display 64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87" name="Group 64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88" name="Display 64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89" name="Display 64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49" name="Group 644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466" name="Oval 64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67" name="Rectangle 64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68" name="Group 64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79" name="Display 64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80" name="Display 64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69" name="Group 64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77" name="Display 64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78" name="Display 64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470" name="Rectangle 64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71" name="Group 64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75" name="Display 64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76" name="Display 64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72" name="Group 64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73" name="Display 64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74" name="Display 64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450" name="Group 644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451" name="Oval 64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52" name="Rectangle 64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53" name="Group 64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64" name="Display 64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65" name="Display 64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54" name="Group 64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62" name="Display 64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63" name="Display 64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455" name="Rectangle 64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56" name="Group 64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60" name="Display 64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61" name="Display 64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57" name="Group 64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58" name="Display 64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59" name="Display 64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119" name="Group 6118"/>
              <p:cNvGrpSpPr/>
              <p:nvPr/>
            </p:nvGrpSpPr>
            <p:grpSpPr>
              <a:xfrm>
                <a:off x="4526490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6281" name="Group 628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426" name="Oval 64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27" name="Rectangle 64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28" name="Group 64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39" name="Display 64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40" name="Display 64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29" name="Group 64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37" name="Display 64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38" name="Display 64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430" name="Rectangle 64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31" name="Group 64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35" name="Display 64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36" name="Display 64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32" name="Group 64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33" name="Display 64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34" name="Display 64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82" name="Group 628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411" name="Oval 64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2" name="Rectangle 64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13" name="Group 64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24" name="Display 64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25" name="Display 64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14" name="Group 64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22" name="Display 64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23" name="Display 64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415" name="Rectangle 64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16" name="Group 64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20" name="Display 64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21" name="Display 64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17" name="Group 64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18" name="Display 64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19" name="Display 64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83" name="Group 628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396" name="Oval 63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97" name="Rectangle 63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98" name="Group 63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09" name="Display 64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10" name="Display 64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99" name="Group 63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407" name="Display 64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08" name="Display 64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400" name="Rectangle 63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01" name="Group 64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05" name="Display 64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06" name="Display 64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402" name="Group 64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403" name="Display 64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404" name="Display 64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84" name="Group 628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381" name="Oval 63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82" name="Rectangle 63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83" name="Group 63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94" name="Display 63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95" name="Display 63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84" name="Group 63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92" name="Display 63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93" name="Display 63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385" name="Rectangle 63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86" name="Group 63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90" name="Display 63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91" name="Display 63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87" name="Group 63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88" name="Display 63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89" name="Display 63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85" name="Group 628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366" name="Oval 63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7" name="Rectangle 63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68" name="Group 63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79" name="Display 63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80" name="Display 63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69" name="Group 63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77" name="Display 63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78" name="Display 63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370" name="Rectangle 63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71" name="Group 63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75" name="Display 63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76" name="Display 63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72" name="Group 63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73" name="Display 63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74" name="Display 63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86" name="Group 628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351" name="Oval 63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52" name="Rectangle 63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53" name="Group 63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64" name="Display 63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65" name="Display 63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54" name="Group 63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62" name="Display 63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63" name="Display 63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355" name="Rectangle 63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56" name="Group 63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60" name="Display 63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61" name="Display 63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57" name="Group 63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58" name="Display 63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59" name="Display 63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87" name="Group 628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336" name="Oval 63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37" name="Rectangle 63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38" name="Group 63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49" name="Display 63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50" name="Display 63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39" name="Group 63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47" name="Display 63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48" name="Display 63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340" name="Rectangle 63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41" name="Group 63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45" name="Display 63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46" name="Display 63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42" name="Group 63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43" name="Display 63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44" name="Display 63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88" name="Group 628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321" name="Oval 63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2" name="Rectangle 63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23" name="Group 63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34" name="Display 63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35" name="Display 63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24" name="Group 63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32" name="Display 63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33" name="Display 63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325" name="Rectangle 63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26" name="Group 63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30" name="Display 63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31" name="Display 63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27" name="Group 63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28" name="Display 63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29" name="Display 63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89" name="Group 628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306" name="Oval 63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07" name="Rectangle 63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08" name="Group 63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19" name="Display 63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20" name="Display 63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09" name="Group 63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17" name="Display 63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18" name="Display 63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310" name="Rectangle 63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311" name="Group 63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15" name="Display 63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16" name="Display 63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312" name="Group 63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13" name="Display 63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14" name="Display 63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290" name="Group 628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291" name="Oval 62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92" name="Rectangle 62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93" name="Group 62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04" name="Display 63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05" name="Display 63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94" name="Group 62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302" name="Display 63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03" name="Display 63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295" name="Rectangle 62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96" name="Group 62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300" name="Display 62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301" name="Display 63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97" name="Group 62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98" name="Display 62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99" name="Display 62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120" name="Group 6119"/>
              <p:cNvGrpSpPr/>
              <p:nvPr/>
            </p:nvGrpSpPr>
            <p:grpSpPr>
              <a:xfrm>
                <a:off x="6700952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6121" name="Group 612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266" name="Oval 62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67" name="Rectangle 62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68" name="Group 62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79" name="Display 62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80" name="Display 62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69" name="Group 62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77" name="Display 62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78" name="Display 62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270" name="Rectangle 62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71" name="Group 62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75" name="Display 62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76" name="Display 62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72" name="Group 62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73" name="Display 62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74" name="Display 62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22" name="Group 612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251" name="Oval 62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52" name="Rectangle 62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53" name="Group 62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64" name="Display 62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65" name="Display 62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54" name="Group 62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62" name="Display 62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63" name="Display 62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255" name="Rectangle 62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56" name="Group 62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60" name="Display 62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61" name="Display 62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57" name="Group 62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58" name="Display 62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59" name="Display 62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23" name="Group 612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236" name="Oval 62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37" name="Rectangle 62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38" name="Group 62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49" name="Display 62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50" name="Display 62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39" name="Group 62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47" name="Display 62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48" name="Display 62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240" name="Rectangle 62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41" name="Group 62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45" name="Display 62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46" name="Display 62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42" name="Group 62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43" name="Display 62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44" name="Display 62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24" name="Group 612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221" name="Oval 62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22" name="Rectangle 62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23" name="Group 62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34" name="Display 62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35" name="Display 62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24" name="Group 62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32" name="Display 62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33" name="Display 62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225" name="Rectangle 62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26" name="Group 62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30" name="Display 62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31" name="Display 62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27" name="Group 62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28" name="Display 62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29" name="Display 62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25" name="Group 612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206" name="Oval 62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07" name="Rectangle 62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08" name="Group 62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19" name="Display 62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20" name="Display 62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09" name="Group 62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17" name="Display 62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18" name="Display 62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210" name="Rectangle 62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11" name="Group 62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15" name="Display 62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16" name="Display 62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212" name="Group 62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13" name="Display 62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14" name="Display 62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26" name="Group 612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191" name="Oval 61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92" name="Rectangle 61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93" name="Group 61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04" name="Display 62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05" name="Display 62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94" name="Group 61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202" name="Display 62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03" name="Display 62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195" name="Rectangle 61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96" name="Group 61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200" name="Display 61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201" name="Display 62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97" name="Group 61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98" name="Display 61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99" name="Display 61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27" name="Group 612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176" name="Oval 61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77" name="Rectangle 61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78" name="Group 61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189" name="Display 61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90" name="Display 61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79" name="Group 61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187" name="Display 61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88" name="Display 61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180" name="Rectangle 61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81" name="Group 61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85" name="Display 61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86" name="Display 61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82" name="Group 61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83" name="Display 61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84" name="Display 61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28" name="Group 612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161" name="Oval 61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62" name="Rectangle 61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63" name="Group 61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174" name="Display 61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75" name="Display 61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64" name="Group 61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172" name="Display 61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73" name="Display 61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165" name="Rectangle 61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66" name="Group 61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70" name="Display 61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71" name="Display 61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67" name="Group 61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68" name="Display 61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69" name="Display 61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29" name="Group 612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146" name="Oval 61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47" name="Rectangle 61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48" name="Group 61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159" name="Display 61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60" name="Display 61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49" name="Group 61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157" name="Display 61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58" name="Display 61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150" name="Rectangle 61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51" name="Group 61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55" name="Display 61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56" name="Display 61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52" name="Group 61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53" name="Display 61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54" name="Display 61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130" name="Group 612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131" name="Oval 61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32" name="Rectangle 61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33" name="Group 61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144" name="Display 61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45" name="Display 61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34" name="Group 61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142" name="Display 61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43" name="Display 61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135" name="Rectangle 61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36" name="Group 61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40" name="Display 61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41" name="Display 61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137" name="Group 61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138" name="Display 61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139" name="Display 61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" name="Group 3"/>
          <p:cNvGrpSpPr/>
          <p:nvPr/>
        </p:nvGrpSpPr>
        <p:grpSpPr>
          <a:xfrm>
            <a:off x="70998" y="4228808"/>
            <a:ext cx="8786545" cy="473607"/>
            <a:chOff x="70997" y="4228808"/>
            <a:chExt cx="8786545" cy="473607"/>
          </a:xfrm>
        </p:grpSpPr>
        <p:grpSp>
          <p:nvGrpSpPr>
            <p:cNvPr id="6761" name="Group 6760"/>
            <p:cNvGrpSpPr/>
            <p:nvPr/>
          </p:nvGrpSpPr>
          <p:grpSpPr>
            <a:xfrm>
              <a:off x="70997" y="4228808"/>
              <a:ext cx="4393272" cy="472272"/>
              <a:chOff x="171449" y="844724"/>
              <a:chExt cx="8704204" cy="778003"/>
            </a:xfrm>
          </p:grpSpPr>
          <p:grpSp>
            <p:nvGrpSpPr>
              <p:cNvPr id="6762" name="Group 6761"/>
              <p:cNvGrpSpPr/>
              <p:nvPr/>
            </p:nvGrpSpPr>
            <p:grpSpPr>
              <a:xfrm>
                <a:off x="171449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7246" name="Group 7245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391" name="Oval 73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92" name="Rectangle 73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93" name="Group 73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04" name="Display 74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05" name="Display 74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94" name="Group 73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02" name="Display 74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03" name="Display 74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395" name="Rectangle 73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96" name="Group 73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00" name="Display 73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01" name="Display 74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97" name="Group 73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98" name="Display 73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99" name="Display 73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47" name="Group 7246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376" name="Oval 73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7" name="Rectangle 73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78" name="Group 73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89" name="Display 73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90" name="Display 73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79" name="Group 73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87" name="Display 73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88" name="Display 73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380" name="Rectangle 73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81" name="Group 73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85" name="Display 73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86" name="Display 73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82" name="Group 73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83" name="Display 73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84" name="Display 73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48" name="Group 7247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361" name="Oval 73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62" name="Rectangle 73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63" name="Group 73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74" name="Display 73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75" name="Display 73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64" name="Group 73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72" name="Display 73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73" name="Display 73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365" name="Rectangle 73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66" name="Group 73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70" name="Display 73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71" name="Display 73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67" name="Group 73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68" name="Display 73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69" name="Display 73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49" name="Group 7248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346" name="Oval 73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47" name="Rectangle 73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48" name="Group 73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59" name="Display 73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60" name="Display 73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49" name="Group 73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57" name="Display 73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58" name="Display 73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350" name="Rectangle 73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51" name="Group 73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55" name="Display 73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56" name="Display 73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52" name="Group 73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53" name="Display 73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54" name="Display 73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50" name="Group 7249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331" name="Oval 73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32" name="Rectangle 73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33" name="Group 73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44" name="Display 73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45" name="Display 73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34" name="Group 73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42" name="Display 73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43" name="Display 73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335" name="Rectangle 73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36" name="Group 73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40" name="Display 73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41" name="Display 73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37" name="Group 73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38" name="Display 73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39" name="Display 73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51" name="Group 7250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316" name="Oval 73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17" name="Rectangle 73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18" name="Group 73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29" name="Display 73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30" name="Display 73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19" name="Group 73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27" name="Display 73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28" name="Display 73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320" name="Rectangle 73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21" name="Group 73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25" name="Display 73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26" name="Display 73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22" name="Group 73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23" name="Display 73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24" name="Display 73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52" name="Group 7251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301" name="Oval 73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02" name="Rectangle 73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03" name="Group 73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14" name="Display 73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15" name="Display 73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04" name="Group 73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312" name="Display 73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13" name="Display 73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305" name="Rectangle 73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06" name="Group 73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10" name="Display 73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11" name="Display 73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307" name="Group 73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308" name="Display 73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09" name="Display 73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53" name="Group 7252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286" name="Oval 72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87" name="Rectangle 72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88" name="Group 72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99" name="Display 72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300" name="Display 72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89" name="Group 72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97" name="Display 72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98" name="Display 72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290" name="Rectangle 72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91" name="Group 72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95" name="Display 72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96" name="Display 72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92" name="Group 72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93" name="Display 72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94" name="Display 72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54" name="Group 7253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271" name="Oval 72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72" name="Rectangle 72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73" name="Group 72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84" name="Display 72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85" name="Display 72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74" name="Group 72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82" name="Display 72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83" name="Display 72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275" name="Rectangle 72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76" name="Group 72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80" name="Display 72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81" name="Display 72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77" name="Group 72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78" name="Display 72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79" name="Display 72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55" name="Group 7254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256" name="Oval 72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57" name="Rectangle 72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58" name="Group 72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69" name="Display 72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70" name="Display 72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59" name="Group 72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67" name="Display 72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68" name="Display 72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260" name="Rectangle 72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61" name="Group 72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65" name="Display 72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66" name="Display 72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62" name="Group 72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63" name="Display 72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64" name="Display 72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763" name="Group 6762"/>
              <p:cNvGrpSpPr/>
              <p:nvPr/>
            </p:nvGrpSpPr>
            <p:grpSpPr>
              <a:xfrm>
                <a:off x="2345911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7086" name="Group 7085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231" name="Oval 72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32" name="Rectangle 72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33" name="Group 72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44" name="Display 72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45" name="Display 72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34" name="Group 72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42" name="Display 72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43" name="Display 72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235" name="Rectangle 72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36" name="Group 72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40" name="Display 72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41" name="Display 72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37" name="Group 72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38" name="Display 72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39" name="Display 72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87" name="Group 7086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216" name="Oval 72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17" name="Rectangle 72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18" name="Group 72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29" name="Display 72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30" name="Display 72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19" name="Group 72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27" name="Display 72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28" name="Display 72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220" name="Rectangle 72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21" name="Group 72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25" name="Display 72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26" name="Display 72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22" name="Group 72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23" name="Display 72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24" name="Display 72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88" name="Group 7087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201" name="Oval 72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02" name="Rectangle 72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03" name="Group 72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14" name="Display 72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15" name="Display 72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04" name="Group 72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212" name="Display 72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13" name="Display 72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205" name="Rectangle 72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06" name="Group 72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10" name="Display 72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11" name="Display 72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207" name="Group 72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208" name="Display 72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09" name="Display 72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89" name="Group 7088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186" name="Oval 71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87" name="Rectangle 71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88" name="Group 71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99" name="Display 71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200" name="Display 71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89" name="Group 71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97" name="Display 71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98" name="Display 71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190" name="Rectangle 71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91" name="Group 71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95" name="Display 71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96" name="Display 71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92" name="Group 71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93" name="Display 71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94" name="Display 71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90" name="Group 7089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171" name="Oval 71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72" name="Rectangle 71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73" name="Group 71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84" name="Display 71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85" name="Display 71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74" name="Group 71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82" name="Display 71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83" name="Display 71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175" name="Rectangle 71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76" name="Group 71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80" name="Display 71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81" name="Display 71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77" name="Group 71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78" name="Display 71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79" name="Display 71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91" name="Group 7090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156" name="Oval 71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57" name="Rectangle 71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58" name="Group 71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69" name="Display 71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70" name="Display 71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59" name="Group 71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67" name="Display 71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68" name="Display 71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160" name="Rectangle 71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61" name="Group 71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65" name="Display 71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66" name="Display 71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62" name="Group 71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63" name="Display 71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64" name="Display 71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92" name="Group 7091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141" name="Oval 71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42" name="Rectangle 71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43" name="Group 71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54" name="Display 71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55" name="Display 71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44" name="Group 71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52" name="Display 71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53" name="Display 71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145" name="Rectangle 71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46" name="Group 71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50" name="Display 71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51" name="Display 71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47" name="Group 71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48" name="Display 71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49" name="Display 71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93" name="Group 7092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126" name="Oval 71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27" name="Rectangle 71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28" name="Group 71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39" name="Display 71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40" name="Display 71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29" name="Group 71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37" name="Display 71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38" name="Display 71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130" name="Rectangle 71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31" name="Group 71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35" name="Display 71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36" name="Display 71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32" name="Group 71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33" name="Display 71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34" name="Display 71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94" name="Group 7093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111" name="Oval 71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2" name="Rectangle 71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13" name="Group 71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24" name="Display 71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25" name="Display 71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14" name="Group 71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22" name="Display 71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23" name="Display 71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115" name="Rectangle 71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16" name="Group 71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20" name="Display 71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21" name="Display 71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17" name="Group 71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18" name="Display 71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19" name="Display 71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095" name="Group 7094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096" name="Oval 70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7" name="Rectangle 70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98" name="Group 70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09" name="Display 71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10" name="Display 71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99" name="Group 70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107" name="Display 71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08" name="Display 71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100" name="Rectangle 70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01" name="Group 71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05" name="Display 71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06" name="Display 71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102" name="Group 71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103" name="Display 71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104" name="Display 71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764" name="Group 6763"/>
              <p:cNvGrpSpPr/>
              <p:nvPr/>
            </p:nvGrpSpPr>
            <p:grpSpPr>
              <a:xfrm>
                <a:off x="4526490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6926" name="Group 6925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071" name="Oval 70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72" name="Rectangle 70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73" name="Group 70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84" name="Display 70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85" name="Display 70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74" name="Group 70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82" name="Display 70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83" name="Display 70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075" name="Rectangle 70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76" name="Group 70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80" name="Display 70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81" name="Display 70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77" name="Group 70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78" name="Display 70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79" name="Display 70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27" name="Group 6926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056" name="Oval 70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57" name="Rectangle 70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58" name="Group 70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69" name="Display 70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70" name="Display 70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59" name="Group 70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67" name="Display 70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68" name="Display 70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060" name="Rectangle 70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61" name="Group 70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65" name="Display 70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66" name="Display 70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62" name="Group 70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63" name="Display 70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64" name="Display 70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28" name="Group 6927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041" name="Oval 70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42" name="Rectangle 70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43" name="Group 70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54" name="Display 70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55" name="Display 70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44" name="Group 70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52" name="Display 70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53" name="Display 70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045" name="Rectangle 70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46" name="Group 70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50" name="Display 70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51" name="Display 70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47" name="Group 70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48" name="Display 70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49" name="Display 70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29" name="Group 6928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026" name="Oval 70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7" name="Rectangle 70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28" name="Group 70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39" name="Display 70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40" name="Display 70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29" name="Group 70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37" name="Display 70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38" name="Display 70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030" name="Rectangle 70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31" name="Group 70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35" name="Display 70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36" name="Display 70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32" name="Group 70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33" name="Display 70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34" name="Display 70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30" name="Group 6929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011" name="Oval 70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2" name="Rectangle 70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13" name="Group 70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24" name="Display 70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25" name="Display 70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14" name="Group 70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22" name="Display 70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23" name="Display 70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015" name="Rectangle 70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16" name="Group 70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20" name="Display 70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21" name="Display 70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17" name="Group 70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18" name="Display 70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19" name="Display 70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31" name="Group 6930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996" name="Oval 69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7" name="Rectangle 69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98" name="Group 69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09" name="Display 70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10" name="Display 70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99" name="Group 69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007" name="Display 70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08" name="Display 70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000" name="Rectangle 69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01" name="Group 70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05" name="Display 70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06" name="Display 70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002" name="Group 70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003" name="Display 70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004" name="Display 70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32" name="Group 6931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981" name="Oval 69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2" name="Rectangle 69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83" name="Group 69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94" name="Display 69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95" name="Display 69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84" name="Group 69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92" name="Display 69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93" name="Display 69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985" name="Rectangle 69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86" name="Group 69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90" name="Display 69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91" name="Display 69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87" name="Group 69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88" name="Display 69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89" name="Display 69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33" name="Group 6932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966" name="Oval 69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7" name="Rectangle 69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68" name="Group 69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79" name="Display 69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80" name="Display 69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69" name="Group 69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77" name="Display 69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78" name="Display 69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970" name="Rectangle 69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71" name="Group 69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75" name="Display 69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76" name="Display 69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72" name="Group 69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73" name="Display 69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74" name="Display 69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34" name="Group 6933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951" name="Oval 69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2" name="Rectangle 69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53" name="Group 69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64" name="Display 69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65" name="Display 69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54" name="Group 69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62" name="Display 69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63" name="Display 69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955" name="Rectangle 69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56" name="Group 69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60" name="Display 69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61" name="Display 69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57" name="Group 69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58" name="Display 69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59" name="Display 69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935" name="Group 6934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936" name="Oval 69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37" name="Rectangle 69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38" name="Group 69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49" name="Display 69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50" name="Display 69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39" name="Group 69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47" name="Display 69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48" name="Display 69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940" name="Rectangle 69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41" name="Group 69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45" name="Display 69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46" name="Display 69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42" name="Group 69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43" name="Display 69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44" name="Display 69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765" name="Group 6764"/>
              <p:cNvGrpSpPr/>
              <p:nvPr/>
            </p:nvGrpSpPr>
            <p:grpSpPr>
              <a:xfrm>
                <a:off x="6700952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6766" name="Group 6765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911" name="Oval 69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2" name="Rectangle 69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13" name="Group 69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24" name="Display 69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25" name="Display 69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14" name="Group 69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22" name="Display 69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23" name="Display 69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915" name="Rectangle 69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16" name="Group 69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20" name="Display 69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21" name="Display 69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17" name="Group 69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18" name="Display 69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19" name="Display 69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67" name="Group 6766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896" name="Oval 68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97" name="Rectangle 68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98" name="Group 68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09" name="Display 69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10" name="Display 69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99" name="Group 68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907" name="Display 69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08" name="Display 69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900" name="Rectangle 68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01" name="Group 69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05" name="Display 69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06" name="Display 69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902" name="Group 69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903" name="Display 69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904" name="Display 69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68" name="Group 6767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881" name="Oval 68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82" name="Rectangle 68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83" name="Group 68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94" name="Display 68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95" name="Display 68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84" name="Group 68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92" name="Display 68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93" name="Display 68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885" name="Rectangle 68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86" name="Group 68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90" name="Display 68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91" name="Display 68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87" name="Group 68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88" name="Display 68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89" name="Display 68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69" name="Group 6768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866" name="Oval 68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67" name="Rectangle 68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68" name="Group 68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79" name="Display 68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80" name="Display 68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69" name="Group 68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77" name="Display 68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78" name="Display 68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870" name="Rectangle 68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71" name="Group 68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75" name="Display 68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76" name="Display 68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72" name="Group 68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73" name="Display 68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74" name="Display 68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70" name="Group 6769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851" name="Oval 68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52" name="Rectangle 68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53" name="Group 68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64" name="Display 68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65" name="Display 68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54" name="Group 68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62" name="Display 68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63" name="Display 68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855" name="Rectangle 68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56" name="Group 68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60" name="Display 68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61" name="Display 68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57" name="Group 68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58" name="Display 68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59" name="Display 68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71" name="Group 6770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836" name="Oval 68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37" name="Rectangle 68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38" name="Group 68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49" name="Display 68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50" name="Display 68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39" name="Group 68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47" name="Display 68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48" name="Display 68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840" name="Rectangle 68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41" name="Group 68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45" name="Display 68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46" name="Display 68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42" name="Group 68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43" name="Display 68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44" name="Display 68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72" name="Group 6771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821" name="Oval 68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22" name="Rectangle 68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23" name="Group 68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34" name="Display 68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35" name="Display 68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24" name="Group 68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32" name="Display 68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33" name="Display 68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825" name="Rectangle 68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26" name="Group 68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30" name="Display 68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31" name="Display 68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27" name="Group 68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28" name="Display 68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29" name="Display 68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73" name="Group 6772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806" name="Oval 68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07" name="Rectangle 68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08" name="Group 68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19" name="Display 68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20" name="Display 68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09" name="Group 68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17" name="Display 68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18" name="Display 68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810" name="Rectangle 68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11" name="Group 68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15" name="Display 68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16" name="Display 68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812" name="Group 68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13" name="Display 68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14" name="Display 68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74" name="Group 6773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791" name="Oval 67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92" name="Rectangle 67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93" name="Group 67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04" name="Display 68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05" name="Display 68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94" name="Group 67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802" name="Display 68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03" name="Display 68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795" name="Rectangle 67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96" name="Group 67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800" name="Display 67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801" name="Display 68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97" name="Group 67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98" name="Display 67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99" name="Display 67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775" name="Group 6774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6776" name="Oval 67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77" name="Rectangle 67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78" name="Group 67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89" name="Display 67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90" name="Display 67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79" name="Group 67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6787" name="Display 67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88" name="Display 67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6780" name="Rectangle 67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81" name="Group 67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85" name="Display 67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86" name="Display 67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6782" name="Group 67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6783" name="Display 67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6784" name="Display 67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7406" name="Group 7405"/>
            <p:cNvGrpSpPr/>
            <p:nvPr/>
          </p:nvGrpSpPr>
          <p:grpSpPr>
            <a:xfrm>
              <a:off x="4464270" y="4230143"/>
              <a:ext cx="4393272" cy="472272"/>
              <a:chOff x="171449" y="844724"/>
              <a:chExt cx="8704204" cy="778003"/>
            </a:xfrm>
          </p:grpSpPr>
          <p:grpSp>
            <p:nvGrpSpPr>
              <p:cNvPr id="7407" name="Group 7406"/>
              <p:cNvGrpSpPr/>
              <p:nvPr/>
            </p:nvGrpSpPr>
            <p:grpSpPr>
              <a:xfrm>
                <a:off x="171449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7891" name="Group 789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036" name="Oval 80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7" name="Rectangle 80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38" name="Group 80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49" name="Display 80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50" name="Display 80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39" name="Group 80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47" name="Display 80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48" name="Display 80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040" name="Rectangle 80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41" name="Group 80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45" name="Display 80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46" name="Display 80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42" name="Group 80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43" name="Display 80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44" name="Display 80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92" name="Group 789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021" name="Oval 80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22" name="Rectangle 80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23" name="Group 80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34" name="Display 80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35" name="Display 80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24" name="Group 80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32" name="Display 80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33" name="Display 80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025" name="Rectangle 80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26" name="Group 80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30" name="Display 80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31" name="Display 80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27" name="Group 80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28" name="Display 80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29" name="Display 80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93" name="Group 789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006" name="Oval 80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07" name="Rectangle 80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08" name="Group 80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19" name="Display 80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20" name="Display 80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09" name="Group 80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17" name="Display 80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18" name="Display 80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010" name="Rectangle 80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11" name="Group 80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15" name="Display 80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16" name="Display 80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12" name="Group 80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13" name="Display 80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14" name="Display 80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94" name="Group 789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991" name="Oval 79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2" name="Rectangle 79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93" name="Group 79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04" name="Display 80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05" name="Display 80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94" name="Group 79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02" name="Display 80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03" name="Display 80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995" name="Rectangle 79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96" name="Group 79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00" name="Display 79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01" name="Display 80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97" name="Group 79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98" name="Display 79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99" name="Display 79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95" name="Group 789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976" name="Oval 79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7" name="Rectangle 79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78" name="Group 79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89" name="Display 79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90" name="Display 79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79" name="Group 79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87" name="Display 79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88" name="Display 79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980" name="Rectangle 79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81" name="Group 79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85" name="Display 79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86" name="Display 79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82" name="Group 79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83" name="Display 79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84" name="Display 79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96" name="Group 789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961" name="Oval 79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2" name="Rectangle 79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63" name="Group 79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74" name="Display 79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75" name="Display 79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64" name="Group 79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72" name="Display 79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73" name="Display 79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965" name="Rectangle 79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66" name="Group 79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70" name="Display 79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71" name="Display 79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67" name="Group 79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68" name="Display 79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69" name="Display 79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97" name="Group 789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946" name="Oval 79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47" name="Rectangle 79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48" name="Group 79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59" name="Display 79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60" name="Display 79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49" name="Group 79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57" name="Display 79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58" name="Display 79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950" name="Rectangle 79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51" name="Group 79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55" name="Display 79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56" name="Display 79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52" name="Group 79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53" name="Display 79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54" name="Display 79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98" name="Group 789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931" name="Oval 79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32" name="Rectangle 79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33" name="Group 79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44" name="Display 79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45" name="Display 79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34" name="Group 79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42" name="Display 79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43" name="Display 79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935" name="Rectangle 79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36" name="Group 79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40" name="Display 79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41" name="Display 79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37" name="Group 79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38" name="Display 79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39" name="Display 79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899" name="Group 789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916" name="Oval 79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7" name="Rectangle 79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18" name="Group 79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29" name="Display 79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30" name="Display 79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19" name="Group 79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27" name="Display 79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28" name="Display 79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920" name="Rectangle 79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21" name="Group 79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25" name="Display 79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26" name="Display 79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22" name="Group 79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23" name="Display 79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24" name="Display 79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900" name="Group 789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901" name="Oval 79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2" name="Rectangle 79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03" name="Group 79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14" name="Display 79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15" name="Display 79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04" name="Group 79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912" name="Display 79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13" name="Display 79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905" name="Rectangle 79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06" name="Group 79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10" name="Display 79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11" name="Display 79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907" name="Group 79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908" name="Display 79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909" name="Display 79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08" name="Group 7407"/>
              <p:cNvGrpSpPr/>
              <p:nvPr/>
            </p:nvGrpSpPr>
            <p:grpSpPr>
              <a:xfrm>
                <a:off x="2345911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7731" name="Group 773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876" name="Oval 78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77" name="Rectangle 78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78" name="Group 78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89" name="Display 78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90" name="Display 78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79" name="Group 78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87" name="Display 78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88" name="Display 78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880" name="Rectangle 78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81" name="Group 78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85" name="Display 78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86" name="Display 78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82" name="Group 78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83" name="Display 78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84" name="Display 78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32" name="Group 773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861" name="Oval 78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62" name="Rectangle 78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63" name="Group 78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74" name="Display 78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75" name="Display 78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64" name="Group 78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72" name="Display 78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73" name="Display 78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865" name="Rectangle 78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66" name="Group 78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70" name="Display 78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71" name="Display 78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67" name="Group 78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68" name="Display 78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69" name="Display 78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33" name="Group 773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846" name="Oval 78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47" name="Rectangle 78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48" name="Group 78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59" name="Display 78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60" name="Display 78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49" name="Group 78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57" name="Display 78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58" name="Display 78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850" name="Rectangle 78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51" name="Group 78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55" name="Display 78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56" name="Display 78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52" name="Group 78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53" name="Display 78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54" name="Display 78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34" name="Group 773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831" name="Oval 78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32" name="Rectangle 78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33" name="Group 78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44" name="Display 78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45" name="Display 78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34" name="Group 78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42" name="Display 78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43" name="Display 78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835" name="Rectangle 78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36" name="Group 78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40" name="Display 78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41" name="Display 78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37" name="Group 78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38" name="Display 78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39" name="Display 78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35" name="Group 773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816" name="Oval 78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7" name="Rectangle 78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18" name="Group 78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29" name="Display 78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30" name="Display 78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19" name="Group 78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27" name="Display 78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28" name="Display 78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820" name="Rectangle 78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21" name="Group 78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25" name="Display 78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26" name="Display 78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22" name="Group 78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23" name="Display 78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24" name="Display 78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36" name="Group 773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801" name="Oval 78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2" name="Rectangle 78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03" name="Group 78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14" name="Display 78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15" name="Display 78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04" name="Group 78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812" name="Display 78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13" name="Display 78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805" name="Rectangle 78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06" name="Group 78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10" name="Display 78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11" name="Display 78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807" name="Group 78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808" name="Display 78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09" name="Display 78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37" name="Group 773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786" name="Oval 77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87" name="Rectangle 77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88" name="Group 77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99" name="Display 77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800" name="Display 77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89" name="Group 77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97" name="Display 77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98" name="Display 77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790" name="Rectangle 77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91" name="Group 77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95" name="Display 77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96" name="Display 77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92" name="Group 77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93" name="Display 77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94" name="Display 77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38" name="Group 773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771" name="Oval 77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72" name="Rectangle 77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73" name="Group 77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84" name="Display 77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85" name="Display 77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74" name="Group 77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82" name="Display 77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83" name="Display 77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775" name="Rectangle 77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76" name="Group 77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80" name="Display 77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81" name="Display 77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77" name="Group 77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78" name="Display 77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79" name="Display 77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39" name="Group 773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756" name="Oval 77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7" name="Rectangle 77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58" name="Group 77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69" name="Display 77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70" name="Display 77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59" name="Group 77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67" name="Display 77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68" name="Display 77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760" name="Rectangle 77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61" name="Group 77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65" name="Display 77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66" name="Display 77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62" name="Group 77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63" name="Display 77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64" name="Display 77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740" name="Group 773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741" name="Oval 77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2" name="Rectangle 77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43" name="Group 77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54" name="Display 77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55" name="Display 77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44" name="Group 77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52" name="Display 77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53" name="Display 77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745" name="Rectangle 77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46" name="Group 77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50" name="Display 77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51" name="Display 77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47" name="Group 77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48" name="Display 77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49" name="Display 77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09" name="Group 7408"/>
              <p:cNvGrpSpPr/>
              <p:nvPr/>
            </p:nvGrpSpPr>
            <p:grpSpPr>
              <a:xfrm>
                <a:off x="4526490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7571" name="Group 757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716" name="Oval 77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7" name="Rectangle 77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18" name="Group 77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29" name="Display 77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30" name="Display 77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19" name="Group 77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27" name="Display 77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28" name="Display 77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720" name="Rectangle 77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21" name="Group 77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25" name="Display 77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26" name="Display 77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22" name="Group 77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23" name="Display 77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24" name="Display 77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72" name="Group 757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701" name="Oval 77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02" name="Rectangle 77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03" name="Group 77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14" name="Display 77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15" name="Display 77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04" name="Group 77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712" name="Display 77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13" name="Display 77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705" name="Rectangle 77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706" name="Group 77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10" name="Display 77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11" name="Display 77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707" name="Group 77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708" name="Display 77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09" name="Display 77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73" name="Group 757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686" name="Oval 76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87" name="Rectangle 76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88" name="Group 76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99" name="Display 76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700" name="Display 76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89" name="Group 76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97" name="Display 76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98" name="Display 76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690" name="Rectangle 76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91" name="Group 76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95" name="Display 76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96" name="Display 76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92" name="Group 76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93" name="Display 76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94" name="Display 76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74" name="Group 757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671" name="Oval 76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2" name="Rectangle 76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73" name="Group 76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84" name="Display 76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85" name="Display 76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74" name="Group 76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82" name="Display 76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83" name="Display 76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675" name="Rectangle 76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76" name="Group 76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80" name="Display 76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81" name="Display 76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77" name="Group 76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78" name="Display 76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79" name="Display 76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75" name="Group 757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656" name="Oval 76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57" name="Rectangle 76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58" name="Group 76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69" name="Display 76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70" name="Display 76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59" name="Group 76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67" name="Display 76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68" name="Display 76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660" name="Rectangle 76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61" name="Group 76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65" name="Display 76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66" name="Display 76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62" name="Group 76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63" name="Display 76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64" name="Display 76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76" name="Group 757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641" name="Oval 76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42" name="Rectangle 76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43" name="Group 76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54" name="Display 76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55" name="Display 76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44" name="Group 76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52" name="Display 76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53" name="Display 76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645" name="Rectangle 76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46" name="Group 76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50" name="Display 76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51" name="Display 76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47" name="Group 76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48" name="Display 76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49" name="Display 76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77" name="Group 757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626" name="Oval 76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27" name="Rectangle 76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28" name="Group 76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39" name="Display 76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40" name="Display 76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29" name="Group 76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37" name="Display 76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38" name="Display 76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630" name="Rectangle 76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31" name="Group 76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35" name="Display 76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36" name="Display 76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32" name="Group 76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33" name="Display 76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34" name="Display 76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78" name="Group 757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611" name="Oval 76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2" name="Rectangle 76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13" name="Group 76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24" name="Display 76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25" name="Display 76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14" name="Group 76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22" name="Display 76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23" name="Display 76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615" name="Rectangle 76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16" name="Group 76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20" name="Display 76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21" name="Display 76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17" name="Group 76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18" name="Display 76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19" name="Display 76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79" name="Group 757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596" name="Oval 75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7" name="Rectangle 75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98" name="Group 75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09" name="Display 76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10" name="Display 76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99" name="Group 75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607" name="Display 76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08" name="Display 76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600" name="Rectangle 75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01" name="Group 76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05" name="Display 76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06" name="Display 76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602" name="Group 76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603" name="Display 76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604" name="Display 76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580" name="Group 757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581" name="Oval 75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2" name="Rectangle 75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83" name="Group 75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94" name="Display 75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95" name="Display 75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84" name="Group 75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92" name="Display 75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93" name="Display 75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585" name="Rectangle 75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86" name="Group 75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90" name="Display 75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91" name="Display 75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87" name="Group 75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88" name="Display 75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89" name="Display 75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7410" name="Group 7409"/>
              <p:cNvGrpSpPr/>
              <p:nvPr/>
            </p:nvGrpSpPr>
            <p:grpSpPr>
              <a:xfrm>
                <a:off x="6700952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7411" name="Group 741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556" name="Oval 75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7" name="Rectangle 75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58" name="Group 75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69" name="Display 75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70" name="Display 75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59" name="Group 75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67" name="Display 75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68" name="Display 75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560" name="Rectangle 75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61" name="Group 75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65" name="Display 75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66" name="Display 75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62" name="Group 75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63" name="Display 75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64" name="Display 75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12" name="Group 741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541" name="Oval 75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2" name="Rectangle 75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43" name="Group 75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54" name="Display 75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55" name="Display 75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44" name="Group 75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52" name="Display 75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53" name="Display 75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545" name="Rectangle 75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46" name="Group 75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50" name="Display 75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51" name="Display 75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47" name="Group 75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48" name="Display 75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49" name="Display 75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13" name="Group 741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526" name="Oval 75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27" name="Rectangle 75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28" name="Group 75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39" name="Display 75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40" name="Display 75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29" name="Group 75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37" name="Display 75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38" name="Display 75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530" name="Rectangle 75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31" name="Group 75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35" name="Display 75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36" name="Display 75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32" name="Group 75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33" name="Display 75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34" name="Display 75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14" name="Group 741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511" name="Oval 75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12" name="Rectangle 75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13" name="Group 75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24" name="Display 75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25" name="Display 75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14" name="Group 75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22" name="Display 75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23" name="Display 75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515" name="Rectangle 75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16" name="Group 75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20" name="Display 75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21" name="Display 75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17" name="Group 75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18" name="Display 75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19" name="Display 75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15" name="Group 741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496" name="Oval 74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7" name="Rectangle 74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98" name="Group 74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09" name="Display 75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10" name="Display 75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99" name="Group 74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507" name="Display 75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08" name="Display 75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500" name="Rectangle 74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501" name="Group 75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05" name="Display 75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06" name="Display 75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502" name="Group 75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503" name="Display 75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504" name="Display 75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16" name="Group 741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481" name="Oval 74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82" name="Rectangle 74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83" name="Group 74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94" name="Display 74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95" name="Display 74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84" name="Group 74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92" name="Display 74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93" name="Display 74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485" name="Rectangle 74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86" name="Group 74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90" name="Display 74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91" name="Display 74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87" name="Group 74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88" name="Display 74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89" name="Display 74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17" name="Group 741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466" name="Oval 74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67" name="Rectangle 74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68" name="Group 74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79" name="Display 74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80" name="Display 74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69" name="Group 74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77" name="Display 74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78" name="Display 74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470" name="Rectangle 74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71" name="Group 74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75" name="Display 74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76" name="Display 74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72" name="Group 74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73" name="Display 74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74" name="Display 74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18" name="Group 741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451" name="Oval 74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52" name="Rectangle 74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53" name="Group 74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64" name="Display 74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65" name="Display 74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54" name="Group 74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62" name="Display 74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63" name="Display 74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455" name="Rectangle 74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56" name="Group 74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60" name="Display 74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61" name="Display 74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57" name="Group 74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58" name="Display 74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59" name="Display 74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19" name="Group 741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436" name="Oval 74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37" name="Rectangle 74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38" name="Group 74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49" name="Display 74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50" name="Display 74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39" name="Group 74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47" name="Display 74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48" name="Display 74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440" name="Rectangle 74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41" name="Group 74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45" name="Display 74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46" name="Display 74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42" name="Group 74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43" name="Display 74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44" name="Display 74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420" name="Group 741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7421" name="Oval 74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22" name="Rectangle 74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23" name="Group 74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34" name="Display 74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35" name="Display 74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24" name="Group 74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7432" name="Display 74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33" name="Display 74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7425" name="Rectangle 74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426" name="Group 74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30" name="Display 74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31" name="Display 74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7427" name="Group 74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7428" name="Display 74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7429" name="Display 74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" name="Group 2"/>
          <p:cNvGrpSpPr/>
          <p:nvPr/>
        </p:nvGrpSpPr>
        <p:grpSpPr>
          <a:xfrm>
            <a:off x="60046" y="4707722"/>
            <a:ext cx="8786545" cy="473607"/>
            <a:chOff x="60045" y="4707722"/>
            <a:chExt cx="8786545" cy="473607"/>
          </a:xfrm>
        </p:grpSpPr>
        <p:grpSp>
          <p:nvGrpSpPr>
            <p:cNvPr id="8051" name="Group 8050"/>
            <p:cNvGrpSpPr/>
            <p:nvPr/>
          </p:nvGrpSpPr>
          <p:grpSpPr>
            <a:xfrm>
              <a:off x="60045" y="4707722"/>
              <a:ext cx="4393272" cy="472272"/>
              <a:chOff x="171449" y="844724"/>
              <a:chExt cx="8704204" cy="778003"/>
            </a:xfrm>
          </p:grpSpPr>
          <p:grpSp>
            <p:nvGrpSpPr>
              <p:cNvPr id="8052" name="Group 8051"/>
              <p:cNvGrpSpPr/>
              <p:nvPr/>
            </p:nvGrpSpPr>
            <p:grpSpPr>
              <a:xfrm>
                <a:off x="171449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8536" name="Group 8535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681" name="Oval 86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2" name="Rectangle 86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83" name="Group 86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94" name="Display 86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95" name="Display 86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84" name="Group 86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92" name="Display 86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93" name="Display 86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685" name="Rectangle 86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86" name="Group 86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90" name="Display 86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91" name="Display 86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87" name="Group 86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88" name="Display 86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89" name="Display 86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37" name="Group 8536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666" name="Oval 86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7" name="Rectangle 86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68" name="Group 86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79" name="Display 86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80" name="Display 86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69" name="Group 86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77" name="Display 86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78" name="Display 86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670" name="Rectangle 86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71" name="Group 86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75" name="Display 86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76" name="Display 86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72" name="Group 86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73" name="Display 86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74" name="Display 86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38" name="Group 8537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651" name="Oval 86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52" name="Rectangle 86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53" name="Group 86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64" name="Display 86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65" name="Display 86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54" name="Group 86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62" name="Display 86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63" name="Display 86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655" name="Rectangle 86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56" name="Group 86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60" name="Display 86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61" name="Display 86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57" name="Group 86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58" name="Display 86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59" name="Display 86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39" name="Group 8538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636" name="Oval 86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37" name="Rectangle 86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38" name="Group 86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49" name="Display 86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50" name="Display 86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39" name="Group 86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47" name="Display 86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48" name="Display 86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640" name="Rectangle 86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41" name="Group 86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45" name="Display 86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46" name="Display 86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42" name="Group 86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43" name="Display 86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44" name="Display 86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40" name="Group 8539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621" name="Oval 86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2" name="Rectangle 86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23" name="Group 86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34" name="Display 86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35" name="Display 86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24" name="Group 86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32" name="Display 86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33" name="Display 86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625" name="Rectangle 86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26" name="Group 86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30" name="Display 86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31" name="Display 86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27" name="Group 86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28" name="Display 86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29" name="Display 86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41" name="Group 8540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606" name="Oval 86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7" name="Rectangle 86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08" name="Group 86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19" name="Display 86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20" name="Display 86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09" name="Group 86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17" name="Display 86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18" name="Display 86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610" name="Rectangle 86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611" name="Group 86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15" name="Display 86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16" name="Display 86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612" name="Group 86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13" name="Display 86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14" name="Display 86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42" name="Group 8541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591" name="Oval 85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92" name="Rectangle 85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93" name="Group 85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04" name="Display 86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05" name="Display 86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94" name="Group 85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602" name="Display 86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03" name="Display 86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595" name="Rectangle 85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96" name="Group 85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600" name="Display 85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601" name="Display 86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97" name="Group 85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98" name="Display 85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99" name="Display 85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43" name="Group 8542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576" name="Oval 85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7" name="Rectangle 85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78" name="Group 85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89" name="Display 85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90" name="Display 85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79" name="Group 85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87" name="Display 85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88" name="Display 85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580" name="Rectangle 85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81" name="Group 85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85" name="Display 85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86" name="Display 85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82" name="Group 85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83" name="Display 85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84" name="Display 85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44" name="Group 8543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561" name="Oval 85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2" name="Rectangle 85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63" name="Group 85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74" name="Display 85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75" name="Display 85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64" name="Group 85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72" name="Display 85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73" name="Display 85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565" name="Rectangle 85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66" name="Group 85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70" name="Display 85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71" name="Display 85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67" name="Group 85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68" name="Display 85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69" name="Display 85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545" name="Group 8544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546" name="Oval 85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7" name="Rectangle 85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48" name="Group 85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59" name="Display 85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60" name="Display 85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49" name="Group 85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57" name="Display 85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58" name="Display 85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550" name="Rectangle 85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51" name="Group 85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55" name="Display 85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56" name="Display 85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52" name="Group 85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53" name="Display 85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54" name="Display 85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053" name="Group 8052"/>
              <p:cNvGrpSpPr/>
              <p:nvPr/>
            </p:nvGrpSpPr>
            <p:grpSpPr>
              <a:xfrm>
                <a:off x="2345911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8376" name="Group 8375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521" name="Oval 85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22" name="Rectangle 85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23" name="Group 85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34" name="Display 85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35" name="Display 85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24" name="Group 85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32" name="Display 85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33" name="Display 85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525" name="Rectangle 85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26" name="Group 85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30" name="Display 85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31" name="Display 85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27" name="Group 85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28" name="Display 85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29" name="Display 85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77" name="Group 8376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506" name="Oval 85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07" name="Rectangle 85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08" name="Group 85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19" name="Display 85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20" name="Display 85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09" name="Group 85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17" name="Display 85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18" name="Display 85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510" name="Rectangle 85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511" name="Group 85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15" name="Display 85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16" name="Display 85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512" name="Group 85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13" name="Display 85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14" name="Display 85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78" name="Group 8377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491" name="Oval 84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2" name="Rectangle 84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93" name="Group 84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04" name="Display 85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05" name="Display 85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94" name="Group 84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502" name="Display 85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03" name="Display 85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495" name="Rectangle 84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96" name="Group 84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500" name="Display 84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501" name="Display 85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97" name="Group 84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98" name="Display 84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99" name="Display 84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79" name="Group 8378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476" name="Oval 84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77" name="Rectangle 84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78" name="Group 84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89" name="Display 84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90" name="Display 84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79" name="Group 84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87" name="Display 84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88" name="Display 84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480" name="Rectangle 84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81" name="Group 84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85" name="Display 84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86" name="Display 84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82" name="Group 84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83" name="Display 84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84" name="Display 84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80" name="Group 8379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461" name="Oval 84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62" name="Rectangle 84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63" name="Group 84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74" name="Display 84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75" name="Display 84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64" name="Group 84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72" name="Display 84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73" name="Display 84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465" name="Rectangle 84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66" name="Group 84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70" name="Display 84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71" name="Display 84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67" name="Group 84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68" name="Display 84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69" name="Display 84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81" name="Group 8380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446" name="Oval 84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7" name="Rectangle 84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48" name="Group 84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59" name="Display 84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60" name="Display 84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49" name="Group 84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57" name="Display 84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58" name="Display 84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450" name="Rectangle 84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51" name="Group 84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55" name="Display 84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56" name="Display 84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52" name="Group 84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53" name="Display 84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54" name="Display 84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82" name="Group 8381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431" name="Oval 84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2" name="Rectangle 84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33" name="Group 84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44" name="Display 84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45" name="Display 84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34" name="Group 84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42" name="Display 84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43" name="Display 84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435" name="Rectangle 84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36" name="Group 84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40" name="Display 84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41" name="Display 84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37" name="Group 84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38" name="Display 84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39" name="Display 84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83" name="Group 8382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416" name="Oval 84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7" name="Rectangle 84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18" name="Group 84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29" name="Display 84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30" name="Display 84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19" name="Group 84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27" name="Display 84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28" name="Display 84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420" name="Rectangle 84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21" name="Group 84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25" name="Display 84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26" name="Display 84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22" name="Group 84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23" name="Display 84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24" name="Display 84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84" name="Group 8383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401" name="Oval 84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2" name="Rectangle 84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03" name="Group 84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14" name="Display 84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15" name="Display 84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04" name="Group 84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412" name="Display 84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13" name="Display 84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405" name="Rectangle 84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406" name="Group 84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10" name="Display 84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11" name="Display 84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407" name="Group 84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408" name="Display 84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09" name="Display 84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385" name="Group 8384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386" name="Oval 83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7" name="Rectangle 83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88" name="Group 83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99" name="Display 83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400" name="Display 83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89" name="Group 83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97" name="Display 83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98" name="Display 83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390" name="Rectangle 83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91" name="Group 83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95" name="Display 83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96" name="Display 83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92" name="Group 83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93" name="Display 83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94" name="Display 83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054" name="Group 8053"/>
              <p:cNvGrpSpPr/>
              <p:nvPr/>
            </p:nvGrpSpPr>
            <p:grpSpPr>
              <a:xfrm>
                <a:off x="4526490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8216" name="Group 8215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361" name="Oval 83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62" name="Rectangle 83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63" name="Group 83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74" name="Display 83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75" name="Display 83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64" name="Group 83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72" name="Display 83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73" name="Display 83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365" name="Rectangle 83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66" name="Group 83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70" name="Display 83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71" name="Display 83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67" name="Group 83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68" name="Display 83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69" name="Display 83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17" name="Group 8216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346" name="Oval 83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7" name="Rectangle 83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48" name="Group 83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59" name="Display 83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60" name="Display 83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49" name="Group 83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57" name="Display 83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58" name="Display 83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350" name="Rectangle 83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51" name="Group 83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55" name="Display 83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56" name="Display 83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52" name="Group 83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53" name="Display 83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54" name="Display 83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18" name="Group 8217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331" name="Oval 83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2" name="Rectangle 83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33" name="Group 83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44" name="Display 83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45" name="Display 83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34" name="Group 83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42" name="Display 83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43" name="Display 83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335" name="Rectangle 83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36" name="Group 83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40" name="Display 83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41" name="Display 83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37" name="Group 83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38" name="Display 83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39" name="Display 83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19" name="Group 8218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316" name="Oval 83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7" name="Rectangle 83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18" name="Group 83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29" name="Display 83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30" name="Display 83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19" name="Group 83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27" name="Display 83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28" name="Display 83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320" name="Rectangle 83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21" name="Group 83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25" name="Display 83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26" name="Display 83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22" name="Group 83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23" name="Display 83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24" name="Display 83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20" name="Group 8219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301" name="Oval 83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2" name="Rectangle 83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03" name="Group 83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14" name="Display 83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15" name="Display 83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04" name="Group 83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312" name="Display 83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13" name="Display 83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305" name="Rectangle 83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06" name="Group 83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10" name="Display 83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11" name="Display 83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307" name="Group 83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308" name="Display 83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09" name="Display 83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21" name="Group 8220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286" name="Oval 82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7" name="Rectangle 82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88" name="Group 82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99" name="Display 82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300" name="Display 82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89" name="Group 82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97" name="Display 82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98" name="Display 82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290" name="Rectangle 82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91" name="Group 82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95" name="Display 82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96" name="Display 82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92" name="Group 82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93" name="Display 82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94" name="Display 82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22" name="Group 8221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271" name="Oval 82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2" name="Rectangle 82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73" name="Group 82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84" name="Display 82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85" name="Display 82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74" name="Group 82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82" name="Display 82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83" name="Display 82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275" name="Rectangle 82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76" name="Group 82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80" name="Display 82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81" name="Display 82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77" name="Group 82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78" name="Display 82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79" name="Display 82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23" name="Group 8222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256" name="Oval 82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57" name="Rectangle 82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58" name="Group 82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69" name="Display 82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70" name="Display 82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59" name="Group 82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67" name="Display 82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68" name="Display 82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260" name="Rectangle 82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61" name="Group 82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65" name="Display 82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66" name="Display 82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62" name="Group 82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63" name="Display 82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64" name="Display 82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24" name="Group 8223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241" name="Oval 82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2" name="Rectangle 82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43" name="Group 82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54" name="Display 82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55" name="Display 82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44" name="Group 82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52" name="Display 82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53" name="Display 82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245" name="Rectangle 82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46" name="Group 82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50" name="Display 82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51" name="Display 82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47" name="Group 82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48" name="Display 82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49" name="Display 82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225" name="Group 8224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226" name="Oval 82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27" name="Rectangle 82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28" name="Group 82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39" name="Display 82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40" name="Display 82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29" name="Group 82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37" name="Display 82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38" name="Display 82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230" name="Rectangle 82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31" name="Group 82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35" name="Display 82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36" name="Display 82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32" name="Group 82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33" name="Display 82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34" name="Display 82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055" name="Group 8054"/>
              <p:cNvGrpSpPr/>
              <p:nvPr/>
            </p:nvGrpSpPr>
            <p:grpSpPr>
              <a:xfrm>
                <a:off x="6700952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8056" name="Group 8055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201" name="Oval 82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2" name="Rectangle 82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03" name="Group 82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14" name="Display 82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15" name="Display 82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04" name="Group 82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212" name="Display 82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13" name="Display 82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205" name="Rectangle 82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206" name="Group 82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10" name="Display 82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11" name="Display 82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207" name="Group 82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208" name="Display 82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09" name="Display 82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57" name="Group 8056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186" name="Oval 81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7" name="Rectangle 81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88" name="Group 81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99" name="Display 81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200" name="Display 81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89" name="Group 81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97" name="Display 81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98" name="Display 81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190" name="Rectangle 81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91" name="Group 81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95" name="Display 81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96" name="Display 81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92" name="Group 81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93" name="Display 81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94" name="Display 81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58" name="Group 8057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171" name="Oval 81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2" name="Rectangle 81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73" name="Group 81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84" name="Display 81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85" name="Display 81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74" name="Group 81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82" name="Display 81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83" name="Display 81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175" name="Rectangle 81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76" name="Group 81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80" name="Display 81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81" name="Display 81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77" name="Group 81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78" name="Display 81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79" name="Display 81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59" name="Group 8058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156" name="Oval 81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7" name="Rectangle 81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58" name="Group 81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69" name="Display 81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70" name="Display 81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59" name="Group 81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67" name="Display 81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68" name="Display 81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160" name="Rectangle 81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61" name="Group 81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65" name="Display 81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66" name="Display 81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62" name="Group 81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63" name="Display 81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64" name="Display 81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60" name="Group 8059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141" name="Oval 81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2" name="Rectangle 81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43" name="Group 81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54" name="Display 81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55" name="Display 81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44" name="Group 81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52" name="Display 81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53" name="Display 81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145" name="Rectangle 81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46" name="Group 81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50" name="Display 81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51" name="Display 81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47" name="Group 81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48" name="Display 81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49" name="Display 81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61" name="Group 8060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126" name="Oval 81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7" name="Rectangle 81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28" name="Group 81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39" name="Display 81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40" name="Display 81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29" name="Group 81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37" name="Display 81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38" name="Display 81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130" name="Rectangle 81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31" name="Group 81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35" name="Display 81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36" name="Display 81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32" name="Group 81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33" name="Display 81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34" name="Display 81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62" name="Group 8061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111" name="Oval 81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2" name="Rectangle 81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13" name="Group 81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24" name="Display 81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25" name="Display 81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14" name="Group 81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22" name="Display 81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23" name="Display 81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115" name="Rectangle 81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16" name="Group 81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20" name="Display 81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21" name="Display 81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17" name="Group 81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18" name="Display 81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19" name="Display 81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63" name="Group 8062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096" name="Oval 80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7" name="Rectangle 80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98" name="Group 80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09" name="Display 81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10" name="Display 81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99" name="Group 80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107" name="Display 81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08" name="Display 81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100" name="Rectangle 80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01" name="Group 81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05" name="Display 81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06" name="Display 81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102" name="Group 81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103" name="Display 81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104" name="Display 81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64" name="Group 8063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081" name="Oval 80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2" name="Rectangle 80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83" name="Group 80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94" name="Display 80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95" name="Display 80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84" name="Group 80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92" name="Display 80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93" name="Display 80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085" name="Rectangle 80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86" name="Group 80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90" name="Display 80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91" name="Display 80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87" name="Group 80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88" name="Display 80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89" name="Display 80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065" name="Group 8064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066" name="Oval 80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7" name="Rectangle 80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68" name="Group 80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79" name="Display 80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80" name="Display 80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69" name="Group 80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077" name="Display 80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78" name="Display 80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070" name="Rectangle 80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071" name="Group 80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75" name="Display 80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76" name="Display 80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072" name="Group 80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073" name="Display 80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074" name="Display 80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8696" name="Group 8695"/>
            <p:cNvGrpSpPr/>
            <p:nvPr/>
          </p:nvGrpSpPr>
          <p:grpSpPr>
            <a:xfrm>
              <a:off x="4453318" y="4709057"/>
              <a:ext cx="4393272" cy="472272"/>
              <a:chOff x="171449" y="844724"/>
              <a:chExt cx="8704204" cy="778003"/>
            </a:xfrm>
          </p:grpSpPr>
          <p:grpSp>
            <p:nvGrpSpPr>
              <p:cNvPr id="8697" name="Group 8696"/>
              <p:cNvGrpSpPr/>
              <p:nvPr/>
            </p:nvGrpSpPr>
            <p:grpSpPr>
              <a:xfrm>
                <a:off x="171449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9181" name="Group 918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326" name="Oval 93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27" name="Rectangle 93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28" name="Group 93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339" name="Display 93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40" name="Display 93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329" name="Group 93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337" name="Display 93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38" name="Display 93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330" name="Rectangle 93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31" name="Group 93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335" name="Display 93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36" name="Display 93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332" name="Group 93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333" name="Display 93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34" name="Display 93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82" name="Group 918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311" name="Oval 93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12" name="Rectangle 93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13" name="Group 93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324" name="Display 93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25" name="Display 93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314" name="Group 93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322" name="Display 93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23" name="Display 93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315" name="Rectangle 93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16" name="Group 93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320" name="Display 93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21" name="Display 93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317" name="Group 93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318" name="Display 93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19" name="Display 93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83" name="Group 918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296" name="Oval 929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7" name="Rectangle 929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98" name="Group 929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309" name="Display 93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10" name="Display 93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99" name="Group 929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307" name="Display 93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08" name="Display 93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300" name="Rectangle 929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301" name="Group 930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305" name="Display 93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06" name="Display 93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302" name="Group 930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303" name="Display 93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304" name="Display 93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84" name="Group 918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281" name="Oval 928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82" name="Rectangle 928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83" name="Group 928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94" name="Display 92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95" name="Display 92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84" name="Group 928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92" name="Display 92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93" name="Display 92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285" name="Rectangle 928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86" name="Group 928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90" name="Display 92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91" name="Display 92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87" name="Group 928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88" name="Display 92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89" name="Display 92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85" name="Group 918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266" name="Oval 92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67" name="Rectangle 92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68" name="Group 92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79" name="Display 92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80" name="Display 92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69" name="Group 92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77" name="Display 92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78" name="Display 92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270" name="Rectangle 92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71" name="Group 92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75" name="Display 92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76" name="Display 92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72" name="Group 92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73" name="Display 92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74" name="Display 92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86" name="Group 918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251" name="Oval 92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52" name="Rectangle 92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53" name="Group 92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64" name="Display 92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65" name="Display 92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54" name="Group 92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62" name="Display 92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63" name="Display 92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255" name="Rectangle 92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56" name="Group 92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60" name="Display 92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61" name="Display 92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57" name="Group 92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58" name="Display 92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59" name="Display 92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87" name="Group 918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236" name="Oval 92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37" name="Rectangle 92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38" name="Group 92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49" name="Display 92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50" name="Display 92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39" name="Group 92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47" name="Display 92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48" name="Display 92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240" name="Rectangle 92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41" name="Group 92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45" name="Display 92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46" name="Display 92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42" name="Group 92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43" name="Display 92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44" name="Display 92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88" name="Group 918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221" name="Oval 92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22" name="Rectangle 92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23" name="Group 92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34" name="Display 92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35" name="Display 92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24" name="Group 92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32" name="Display 92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33" name="Display 92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225" name="Rectangle 92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26" name="Group 92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30" name="Display 92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31" name="Display 92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27" name="Group 92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28" name="Display 92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29" name="Display 92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89" name="Group 918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206" name="Oval 92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07" name="Rectangle 92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08" name="Group 92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19" name="Display 92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20" name="Display 92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09" name="Group 92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17" name="Display 92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18" name="Display 92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210" name="Rectangle 92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211" name="Group 92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15" name="Display 92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16" name="Display 92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212" name="Group 92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13" name="Display 92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14" name="Display 92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90" name="Group 918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191" name="Oval 91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92" name="Rectangle 91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93" name="Group 91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04" name="Display 92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05" name="Display 92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94" name="Group 91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202" name="Display 92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03" name="Display 92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195" name="Rectangle 91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96" name="Group 91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200" name="Display 91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201" name="Display 92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97" name="Group 91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98" name="Display 91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99" name="Display 91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698" name="Group 8697"/>
              <p:cNvGrpSpPr/>
              <p:nvPr/>
            </p:nvGrpSpPr>
            <p:grpSpPr>
              <a:xfrm>
                <a:off x="2345911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9021" name="Group 902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166" name="Oval 916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67" name="Rectangle 916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68" name="Group 916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79" name="Display 91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80" name="Display 91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69" name="Group 916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77" name="Display 91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78" name="Display 91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170" name="Rectangle 916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71" name="Group 917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75" name="Display 91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76" name="Display 91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72" name="Group 917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73" name="Display 91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74" name="Display 91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22" name="Group 902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151" name="Oval 915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2" name="Rectangle 915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53" name="Group 915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64" name="Display 91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65" name="Display 91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54" name="Group 915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62" name="Display 91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63" name="Display 91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155" name="Rectangle 915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56" name="Group 915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60" name="Display 91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61" name="Display 91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57" name="Group 915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58" name="Display 91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59" name="Display 91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23" name="Group 902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136" name="Oval 913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37" name="Rectangle 913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38" name="Group 913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49" name="Display 91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50" name="Display 91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39" name="Group 913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47" name="Display 91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48" name="Display 91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140" name="Rectangle 913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41" name="Group 914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45" name="Display 91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46" name="Display 91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42" name="Group 914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43" name="Display 91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44" name="Display 91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24" name="Group 902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121" name="Oval 912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22" name="Rectangle 912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23" name="Group 912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34" name="Display 91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35" name="Display 91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24" name="Group 912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32" name="Display 91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33" name="Display 91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125" name="Rectangle 912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26" name="Group 912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30" name="Display 91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31" name="Display 91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27" name="Group 912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28" name="Display 91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29" name="Display 91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25" name="Group 902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106" name="Oval 91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07" name="Rectangle 91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08" name="Group 91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19" name="Display 91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20" name="Display 91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09" name="Group 91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17" name="Display 91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18" name="Display 91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110" name="Rectangle 91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11" name="Group 91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15" name="Display 91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16" name="Display 91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112" name="Group 91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13" name="Display 91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14" name="Display 91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26" name="Group 902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091" name="Oval 90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2" name="Rectangle 90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93" name="Group 90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04" name="Display 91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05" name="Display 91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94" name="Group 90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102" name="Display 91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03" name="Display 91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095" name="Rectangle 90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96" name="Group 90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100" name="Display 90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101" name="Display 91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97" name="Group 90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98" name="Display 90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99" name="Display 90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27" name="Group 902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076" name="Oval 90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77" name="Rectangle 90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78" name="Group 90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89" name="Display 90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90" name="Display 90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79" name="Group 90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87" name="Display 90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88" name="Display 90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080" name="Rectangle 90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81" name="Group 90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85" name="Display 90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86" name="Display 90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82" name="Group 90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83" name="Display 90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84" name="Display 90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28" name="Group 902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061" name="Oval 90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62" name="Rectangle 90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63" name="Group 90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74" name="Display 90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75" name="Display 90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64" name="Group 90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72" name="Display 90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73" name="Display 90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065" name="Rectangle 90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66" name="Group 90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70" name="Display 90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71" name="Display 90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67" name="Group 90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68" name="Display 90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69" name="Display 90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29" name="Group 902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046" name="Oval 90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47" name="Rectangle 90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48" name="Group 90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59" name="Display 90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60" name="Display 90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49" name="Group 90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57" name="Display 90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58" name="Display 90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050" name="Rectangle 90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51" name="Group 90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55" name="Display 90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56" name="Display 90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52" name="Group 90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53" name="Display 90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54" name="Display 90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030" name="Group 902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031" name="Oval 90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32" name="Rectangle 90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33" name="Group 90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44" name="Display 90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45" name="Display 90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34" name="Group 90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42" name="Display 90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43" name="Display 90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035" name="Rectangle 90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36" name="Group 90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40" name="Display 90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41" name="Display 90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37" name="Group 90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38" name="Display 90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39" name="Display 90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699" name="Group 8698"/>
              <p:cNvGrpSpPr/>
              <p:nvPr/>
            </p:nvGrpSpPr>
            <p:grpSpPr>
              <a:xfrm>
                <a:off x="4526490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8861" name="Group 886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006" name="Oval 900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7" name="Rectangle 900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08" name="Group 900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19" name="Display 90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20" name="Display 90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09" name="Group 900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17" name="Display 90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18" name="Display 90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010" name="Rectangle 900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011" name="Group 901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15" name="Display 90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16" name="Display 90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012" name="Group 901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13" name="Display 90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14" name="Display 90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62" name="Group 886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991" name="Oval 899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2" name="Rectangle 899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93" name="Group 899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04" name="Display 90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05" name="Display 90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94" name="Group 899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002" name="Display 90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03" name="Display 90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995" name="Rectangle 899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96" name="Group 899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000" name="Display 89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001" name="Display 90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97" name="Group 899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98" name="Display 89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99" name="Display 89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63" name="Group 886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976" name="Oval 897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77" name="Rectangle 897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78" name="Group 897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89" name="Display 89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90" name="Display 89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79" name="Group 897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87" name="Display 89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88" name="Display 89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980" name="Rectangle 897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81" name="Group 898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85" name="Display 89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86" name="Display 89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82" name="Group 898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83" name="Display 89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84" name="Display 89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64" name="Group 886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961" name="Oval 896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62" name="Rectangle 896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63" name="Group 896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74" name="Display 89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75" name="Display 89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64" name="Group 896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72" name="Display 897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73" name="Display 897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965" name="Rectangle 896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66" name="Group 896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70" name="Display 89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71" name="Display 89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67" name="Group 896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68" name="Display 89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69" name="Display 89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65" name="Group 886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946" name="Oval 89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7" name="Rectangle 89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48" name="Group 89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59" name="Display 89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60" name="Display 89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49" name="Group 89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57" name="Display 89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58" name="Display 89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950" name="Rectangle 89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51" name="Group 89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55" name="Display 89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56" name="Display 89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52" name="Group 89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53" name="Display 89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54" name="Display 89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66" name="Group 886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931" name="Oval 89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2" name="Rectangle 89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33" name="Group 89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44" name="Display 89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45" name="Display 89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34" name="Group 89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42" name="Display 89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43" name="Display 89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935" name="Rectangle 89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36" name="Group 89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40" name="Display 89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41" name="Display 89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37" name="Group 89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38" name="Display 89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39" name="Display 89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67" name="Group 886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916" name="Oval 89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7" name="Rectangle 89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18" name="Group 89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29" name="Display 89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30" name="Display 89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19" name="Group 89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27" name="Display 89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28" name="Display 89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920" name="Rectangle 89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21" name="Group 89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25" name="Display 89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26" name="Display 89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22" name="Group 89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23" name="Display 89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24" name="Display 89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68" name="Group 886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901" name="Oval 89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2" name="Rectangle 89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03" name="Group 89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14" name="Display 89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15" name="Display 89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04" name="Group 89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912" name="Display 89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13" name="Display 89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905" name="Rectangle 89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906" name="Group 89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10" name="Display 89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11" name="Display 89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907" name="Group 89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908" name="Display 89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09" name="Display 89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69" name="Group 886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886" name="Oval 88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7" name="Rectangle 88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88" name="Group 88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99" name="Display 88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900" name="Display 88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89" name="Group 88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97" name="Display 88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98" name="Display 88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890" name="Rectangle 88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91" name="Group 88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95" name="Display 88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96" name="Display 88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92" name="Group 88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93" name="Display 88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94" name="Display 88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870" name="Group 886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871" name="Oval 88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2" name="Rectangle 88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73" name="Group 88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84" name="Display 88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85" name="Display 88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74" name="Group 88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82" name="Display 88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83" name="Display 88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875" name="Rectangle 88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76" name="Group 88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80" name="Display 88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81" name="Display 88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77" name="Group 88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78" name="Display 88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79" name="Display 88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700" name="Group 8699"/>
              <p:cNvGrpSpPr/>
              <p:nvPr/>
            </p:nvGrpSpPr>
            <p:grpSpPr>
              <a:xfrm>
                <a:off x="6700952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8701" name="Group 8700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846" name="Oval 884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47" name="Rectangle 884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48" name="Group 884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59" name="Display 88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60" name="Display 88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49" name="Group 884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57" name="Display 885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58" name="Display 885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850" name="Rectangle 884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51" name="Group 885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55" name="Display 88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56" name="Display 88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52" name="Group 885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53" name="Display 88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54" name="Display 88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02" name="Group 8701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831" name="Oval 883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32" name="Rectangle 883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33" name="Group 883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44" name="Display 88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45" name="Display 88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34" name="Group 883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42" name="Display 884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43" name="Display 884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835" name="Rectangle 883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36" name="Group 883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40" name="Display 88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41" name="Display 88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37" name="Group 883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38" name="Display 88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39" name="Display 88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03" name="Group 8702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816" name="Oval 881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7" name="Rectangle 881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18" name="Group 881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29" name="Display 88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30" name="Display 88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19" name="Group 881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27" name="Display 882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28" name="Display 882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820" name="Rectangle 881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21" name="Group 882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25" name="Display 88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26" name="Display 88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22" name="Group 882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23" name="Display 88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24" name="Display 88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04" name="Group 8703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801" name="Oval 880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02" name="Rectangle 880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03" name="Group 880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14" name="Display 88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15" name="Display 88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04" name="Group 880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812" name="Display 881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13" name="Display 881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805" name="Rectangle 880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06" name="Group 880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10" name="Display 88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11" name="Display 88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807" name="Group 880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808" name="Display 88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09" name="Display 88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05" name="Group 8704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786" name="Oval 878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7" name="Rectangle 878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88" name="Group 878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99" name="Display 87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800" name="Display 87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89" name="Group 878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97" name="Display 879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98" name="Display 879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790" name="Rectangle 878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91" name="Group 879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95" name="Display 87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96" name="Display 87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92" name="Group 879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93" name="Display 87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94" name="Display 87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06" name="Group 8705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771" name="Oval 877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2" name="Rectangle 877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73" name="Group 877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84" name="Display 87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85" name="Display 87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74" name="Group 877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82" name="Display 878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83" name="Display 878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775" name="Rectangle 877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76" name="Group 877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80" name="Display 87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81" name="Display 87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77" name="Group 877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78" name="Display 87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79" name="Display 87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07" name="Group 8706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756" name="Oval 875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7" name="Rectangle 875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58" name="Group 875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69" name="Display 87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70" name="Display 87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59" name="Group 875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67" name="Display 876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68" name="Display 876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760" name="Rectangle 875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61" name="Group 876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65" name="Display 87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66" name="Display 87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62" name="Group 876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63" name="Display 87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64" name="Display 87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08" name="Group 8707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741" name="Oval 874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2" name="Rectangle 874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43" name="Group 874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54" name="Display 87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55" name="Display 87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44" name="Group 874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52" name="Display 875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53" name="Display 875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745" name="Rectangle 874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46" name="Group 874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50" name="Display 87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51" name="Display 87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47" name="Group 874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48" name="Display 87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49" name="Display 87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09" name="Group 8708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726" name="Oval 8725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27" name="Rectangle 8726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28" name="Group 8727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39" name="Display 87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40" name="Display 87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29" name="Group 8728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37" name="Display 873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38" name="Display 873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730" name="Rectangle 8729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31" name="Group 8730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35" name="Display 87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36" name="Display 87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32" name="Group 8731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33" name="Display 87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34" name="Display 87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710" name="Group 8709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8711" name="Oval 8710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12" name="Rectangle 8711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13" name="Group 8712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24" name="Display 87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25" name="Display 87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14" name="Group 8713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8722" name="Display 87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23" name="Display 87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8715" name="Rectangle 8714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716" name="Group 8715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20" name="Display 87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21" name="Display 87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8717" name="Group 8716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8718" name="Display 87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8719" name="Display 87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635" name="Group 10634"/>
          <p:cNvGrpSpPr/>
          <p:nvPr/>
        </p:nvGrpSpPr>
        <p:grpSpPr>
          <a:xfrm>
            <a:off x="60841" y="5191293"/>
            <a:ext cx="6046575" cy="473909"/>
            <a:chOff x="60841" y="5191292"/>
            <a:chExt cx="6046575" cy="473909"/>
          </a:xfrm>
        </p:grpSpPr>
        <p:grpSp>
          <p:nvGrpSpPr>
            <p:cNvPr id="9342" name="Group 9341"/>
            <p:cNvGrpSpPr/>
            <p:nvPr/>
          </p:nvGrpSpPr>
          <p:grpSpPr>
            <a:xfrm>
              <a:off x="60841" y="5192929"/>
              <a:ext cx="4393272" cy="472272"/>
              <a:chOff x="171449" y="844724"/>
              <a:chExt cx="8704204" cy="778003"/>
            </a:xfrm>
          </p:grpSpPr>
          <p:grpSp>
            <p:nvGrpSpPr>
              <p:cNvPr id="9988" name="Group 9987"/>
              <p:cNvGrpSpPr/>
              <p:nvPr/>
            </p:nvGrpSpPr>
            <p:grpSpPr>
              <a:xfrm>
                <a:off x="171449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10472" name="Group 10471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617" name="Oval 1061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18" name="Rectangle 1061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619" name="Group 1061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630" name="Display 106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31" name="Display 106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620" name="Group 1061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628" name="Display 106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29" name="Display 106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621" name="Rectangle 1062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622" name="Group 1062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626" name="Display 1062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27" name="Display 1062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623" name="Group 1062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624" name="Display 106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25" name="Display 106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73" name="Group 10472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602" name="Oval 1060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03" name="Rectangle 1060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604" name="Group 1060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615" name="Display 106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16" name="Display 106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605" name="Group 1060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613" name="Display 106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14" name="Display 106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606" name="Rectangle 1060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607" name="Group 1060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611" name="Display 1061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12" name="Display 1061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608" name="Group 1060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609" name="Display 106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10" name="Display 106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74" name="Group 10473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587" name="Oval 1058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8" name="Rectangle 1058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89" name="Group 1058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600" name="Display 105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601" name="Display 106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90" name="Group 1058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98" name="Display 1059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99" name="Display 1059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591" name="Rectangle 1059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92" name="Group 1059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96" name="Display 1059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97" name="Display 1059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93" name="Group 1059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94" name="Display 105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95" name="Display 105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75" name="Group 10474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572" name="Oval 1057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73" name="Rectangle 1057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74" name="Group 1057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85" name="Display 105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86" name="Display 105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75" name="Group 1057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83" name="Display 1058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84" name="Display 1058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576" name="Rectangle 1057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77" name="Group 1057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81" name="Display 1058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82" name="Display 1058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78" name="Group 1057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79" name="Display 105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80" name="Display 105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76" name="Group 10475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557" name="Oval 1055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58" name="Rectangle 1055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59" name="Group 1055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70" name="Display 105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71" name="Display 105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60" name="Group 1055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68" name="Display 105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69" name="Display 105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561" name="Rectangle 1056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62" name="Group 1056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66" name="Display 1056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67" name="Display 1056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63" name="Group 1056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64" name="Display 105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65" name="Display 105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77" name="Group 10476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542" name="Oval 1054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43" name="Rectangle 1054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44" name="Group 1054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55" name="Display 105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56" name="Display 105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45" name="Group 1054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53" name="Display 105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54" name="Display 105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546" name="Rectangle 1054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47" name="Group 1054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51" name="Display 1055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52" name="Display 1055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48" name="Group 1054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49" name="Display 105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50" name="Display 105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78" name="Group 10477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527" name="Oval 1052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28" name="Rectangle 1052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29" name="Group 1052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40" name="Display 105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41" name="Display 105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30" name="Group 1052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38" name="Display 105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39" name="Display 105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531" name="Rectangle 1053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32" name="Group 1053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36" name="Display 1053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37" name="Display 1053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33" name="Group 1053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34" name="Display 105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35" name="Display 105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79" name="Group 10478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512" name="Oval 1051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13" name="Rectangle 1051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14" name="Group 1051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25" name="Display 105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26" name="Display 105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15" name="Group 1051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23" name="Display 105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24" name="Display 105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516" name="Rectangle 1051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17" name="Group 1051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21" name="Display 1052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22" name="Display 1052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18" name="Group 1051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19" name="Display 105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20" name="Display 105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80" name="Group 10479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497" name="Oval 1049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98" name="Rectangle 1049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99" name="Group 1049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10" name="Display 105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11" name="Display 105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00" name="Group 1049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508" name="Display 105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09" name="Display 105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501" name="Rectangle 1050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502" name="Group 1050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06" name="Display 1050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07" name="Display 1050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503" name="Group 1050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504" name="Display 105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505" name="Display 105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481" name="Group 10480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482" name="Oval 1048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83" name="Rectangle 1048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84" name="Group 1048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95" name="Display 104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96" name="Display 104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85" name="Group 1048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93" name="Display 104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94" name="Display 104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486" name="Rectangle 1048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87" name="Group 1048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91" name="Display 1049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92" name="Display 1049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88" name="Group 1048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89" name="Display 104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90" name="Display 104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989" name="Group 9988"/>
              <p:cNvGrpSpPr/>
              <p:nvPr/>
            </p:nvGrpSpPr>
            <p:grpSpPr>
              <a:xfrm>
                <a:off x="2345911" y="847421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10312" name="Group 10311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457" name="Oval 1045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58" name="Rectangle 1045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59" name="Group 1045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70" name="Display 1046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71" name="Display 1047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60" name="Group 1045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68" name="Display 1046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69" name="Display 1046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461" name="Rectangle 1046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62" name="Group 1046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66" name="Display 1046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67" name="Display 1046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63" name="Group 1046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64" name="Display 104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65" name="Display 104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13" name="Group 10312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442" name="Oval 1044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43" name="Rectangle 1044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44" name="Group 1044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55" name="Display 1045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56" name="Display 1045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45" name="Group 1044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53" name="Display 1045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54" name="Display 1045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446" name="Rectangle 1044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47" name="Group 1044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51" name="Display 1045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52" name="Display 1045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48" name="Group 1044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49" name="Display 104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50" name="Display 104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14" name="Group 10313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427" name="Oval 1042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28" name="Rectangle 1042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29" name="Group 1042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40" name="Display 1043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41" name="Display 1044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30" name="Group 1042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38" name="Display 1043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39" name="Display 1043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431" name="Rectangle 1043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32" name="Group 1043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36" name="Display 1043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37" name="Display 1043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33" name="Group 1043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34" name="Display 104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35" name="Display 104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15" name="Group 10314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412" name="Oval 1041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3" name="Rectangle 1041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14" name="Group 1041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25" name="Display 1042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26" name="Display 1042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15" name="Group 1041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23" name="Display 1042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24" name="Display 1042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416" name="Rectangle 1041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17" name="Group 1041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21" name="Display 1042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22" name="Display 1042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18" name="Group 1041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19" name="Display 104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20" name="Display 104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16" name="Group 10315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397" name="Oval 1039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98" name="Rectangle 1039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99" name="Group 1039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10" name="Display 104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11" name="Display 104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00" name="Group 1039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408" name="Display 104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09" name="Display 104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401" name="Rectangle 1040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402" name="Group 1040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06" name="Display 1040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07" name="Display 1040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403" name="Group 1040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404" name="Display 104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405" name="Display 104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17" name="Group 10316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382" name="Oval 1038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83" name="Rectangle 1038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84" name="Group 1038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95" name="Display 103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96" name="Display 103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85" name="Group 1038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93" name="Display 103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94" name="Display 103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386" name="Rectangle 1038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87" name="Group 1038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91" name="Display 1039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92" name="Display 1039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88" name="Group 1038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89" name="Display 103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90" name="Display 103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18" name="Group 10317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367" name="Oval 1036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68" name="Rectangle 1036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69" name="Group 1036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80" name="Display 103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81" name="Display 103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70" name="Group 1036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78" name="Display 103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79" name="Display 103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371" name="Rectangle 1037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72" name="Group 1037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76" name="Display 1037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77" name="Display 1037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73" name="Group 1037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74" name="Display 103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75" name="Display 103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19" name="Group 10318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352" name="Oval 1035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53" name="Rectangle 1035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54" name="Group 1035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65" name="Display 103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66" name="Display 103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55" name="Group 1035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63" name="Display 103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64" name="Display 103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356" name="Rectangle 1035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57" name="Group 1035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61" name="Display 1036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62" name="Display 1036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58" name="Group 1035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59" name="Display 103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60" name="Display 103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20" name="Group 10319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337" name="Oval 1033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38" name="Rectangle 1033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39" name="Group 1033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50" name="Display 103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51" name="Display 103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40" name="Group 1033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48" name="Display 103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49" name="Display 103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341" name="Rectangle 1034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42" name="Group 1034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46" name="Display 1034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47" name="Display 1034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43" name="Group 1034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44" name="Display 103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45" name="Display 103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21" name="Group 10320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322" name="Oval 1032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23" name="Rectangle 1032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24" name="Group 1032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35" name="Display 103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36" name="Display 103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25" name="Group 1032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33" name="Display 103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34" name="Display 103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326" name="Rectangle 1032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27" name="Group 1032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31" name="Display 1033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32" name="Display 1033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28" name="Group 1032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29" name="Display 103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30" name="Display 103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990" name="Group 9989"/>
              <p:cNvGrpSpPr/>
              <p:nvPr/>
            </p:nvGrpSpPr>
            <p:grpSpPr>
              <a:xfrm>
                <a:off x="4526490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10152" name="Group 10151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297" name="Oval 1029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98" name="Rectangle 1029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99" name="Group 1029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10" name="Display 1030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11" name="Display 1031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00" name="Group 1029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308" name="Display 1030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09" name="Display 1030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301" name="Rectangle 1030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02" name="Group 1030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06" name="Display 1030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07" name="Display 1030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303" name="Group 1030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304" name="Display 103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305" name="Display 103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53" name="Group 10152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282" name="Oval 1028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83" name="Rectangle 1028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84" name="Group 1028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95" name="Display 1029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96" name="Display 1029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85" name="Group 1028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93" name="Display 1029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94" name="Display 1029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286" name="Rectangle 1028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87" name="Group 1028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91" name="Display 1029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92" name="Display 1029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88" name="Group 1028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89" name="Display 102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90" name="Display 102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54" name="Group 10153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267" name="Oval 1026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68" name="Rectangle 1026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69" name="Group 1026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80" name="Display 1027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81" name="Display 1028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70" name="Group 1026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78" name="Display 1027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79" name="Display 1027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271" name="Rectangle 1027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72" name="Group 1027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76" name="Display 1027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77" name="Display 1027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73" name="Group 1027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74" name="Display 1027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75" name="Display 1027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55" name="Group 10154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252" name="Oval 1025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53" name="Rectangle 1025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54" name="Group 1025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65" name="Display 1026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66" name="Display 1026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55" name="Group 1025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63" name="Display 1026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64" name="Display 1026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256" name="Rectangle 1025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57" name="Group 1025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61" name="Display 1026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62" name="Display 1026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58" name="Group 1025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59" name="Display 1025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60" name="Display 1025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56" name="Group 10155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237" name="Oval 1023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38" name="Rectangle 1023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39" name="Group 1023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50" name="Display 102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51" name="Display 102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40" name="Group 1023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48" name="Display 102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49" name="Display 102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241" name="Rectangle 1024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42" name="Group 1024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46" name="Display 1024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47" name="Display 1024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43" name="Group 1024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44" name="Display 102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45" name="Display 102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57" name="Group 10156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222" name="Oval 1022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23" name="Rectangle 1022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24" name="Group 1022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35" name="Display 102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36" name="Display 102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25" name="Group 1022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33" name="Display 102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34" name="Display 102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226" name="Rectangle 1022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27" name="Group 1022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31" name="Display 1023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32" name="Display 1023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28" name="Group 1022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29" name="Display 102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30" name="Display 102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58" name="Group 10157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207" name="Oval 1020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08" name="Rectangle 1020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09" name="Group 1020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20" name="Display 102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21" name="Display 102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10" name="Group 1020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18" name="Display 102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19" name="Display 102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211" name="Rectangle 1021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212" name="Group 1021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16" name="Display 1021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17" name="Display 1021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213" name="Group 1021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14" name="Display 102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15" name="Display 102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59" name="Group 10158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192" name="Oval 1019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93" name="Rectangle 1019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94" name="Group 1019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05" name="Display 102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06" name="Display 102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95" name="Group 1019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203" name="Display 102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04" name="Display 102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196" name="Rectangle 1019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97" name="Group 1019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201" name="Display 1020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02" name="Display 1020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98" name="Group 1019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99" name="Display 101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200" name="Display 101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60" name="Group 10159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177" name="Oval 1017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78" name="Rectangle 1017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79" name="Group 1017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90" name="Display 101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91" name="Display 101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80" name="Group 1017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88" name="Display 101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89" name="Display 101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181" name="Rectangle 1018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82" name="Group 1018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86" name="Display 1018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87" name="Display 1018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83" name="Group 1018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84" name="Display 101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85" name="Display 101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161" name="Group 10160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162" name="Oval 1016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63" name="Rectangle 1016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64" name="Group 1016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75" name="Display 101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76" name="Display 101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65" name="Group 1016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73" name="Display 101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74" name="Display 101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166" name="Rectangle 1016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67" name="Group 1016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71" name="Display 1017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72" name="Display 1017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68" name="Group 1016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69" name="Display 101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70" name="Display 101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991" name="Group 9990"/>
              <p:cNvGrpSpPr/>
              <p:nvPr/>
            </p:nvGrpSpPr>
            <p:grpSpPr>
              <a:xfrm>
                <a:off x="6700952" y="844724"/>
                <a:ext cx="2174701" cy="775306"/>
                <a:chOff x="2937580" y="2831042"/>
                <a:chExt cx="3871961" cy="1061473"/>
              </a:xfrm>
            </p:grpSpPr>
            <p:grpSp>
              <p:nvGrpSpPr>
                <p:cNvPr id="9992" name="Group 9991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137" name="Oval 1013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38" name="Rectangle 1013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39" name="Group 1013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50" name="Display 1014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51" name="Display 1015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40" name="Group 1013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48" name="Display 1014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49" name="Display 1014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141" name="Rectangle 1014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42" name="Group 1014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46" name="Display 1014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47" name="Display 1014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43" name="Group 1014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44" name="Display 1014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45" name="Display 1014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993" name="Group 9992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122" name="Oval 1012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23" name="Rectangle 1012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24" name="Group 1012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35" name="Display 1013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36" name="Display 1013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25" name="Group 1012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33" name="Display 1013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34" name="Display 1013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126" name="Rectangle 1012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27" name="Group 1012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31" name="Display 1013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32" name="Display 1013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28" name="Group 1012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29" name="Display 1012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30" name="Display 1012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994" name="Group 9993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107" name="Oval 1010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08" name="Rectangle 1010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09" name="Group 1010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20" name="Display 101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21" name="Display 101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10" name="Group 1010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18" name="Display 1011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19" name="Display 1011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111" name="Rectangle 1011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112" name="Group 1011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16" name="Display 1011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17" name="Display 1011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113" name="Group 1011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14" name="Display 1011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15" name="Display 1011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995" name="Group 9994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092" name="Oval 1009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93" name="Rectangle 1009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94" name="Group 1009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05" name="Display 101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06" name="Display 101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95" name="Group 1009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103" name="Display 1010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04" name="Display 1010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096" name="Rectangle 1009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97" name="Group 1009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101" name="Display 1010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02" name="Display 1010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98" name="Group 1009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99" name="Display 1009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100" name="Display 1009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996" name="Group 9995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077" name="Oval 1007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8" name="Rectangle 1007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79" name="Group 1007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90" name="Display 100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91" name="Display 100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80" name="Group 1007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88" name="Display 1008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89" name="Display 1008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081" name="Rectangle 1008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82" name="Group 1008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86" name="Display 1008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87" name="Display 1008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83" name="Group 1008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84" name="Display 1008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85" name="Display 1008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997" name="Group 9996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062" name="Oval 1006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63" name="Rectangle 1006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64" name="Group 1006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75" name="Display 100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76" name="Display 100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65" name="Group 1006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73" name="Display 1007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74" name="Display 1007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066" name="Rectangle 1006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67" name="Group 1006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71" name="Display 1007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72" name="Display 1007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68" name="Group 1006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69" name="Display 1006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70" name="Display 1006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998" name="Group 9997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047" name="Oval 1004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48" name="Rectangle 1004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49" name="Group 1004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60" name="Display 100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61" name="Display 100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50" name="Group 1004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58" name="Display 1005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59" name="Display 1005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051" name="Rectangle 1005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52" name="Group 1005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56" name="Display 1005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57" name="Display 1005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53" name="Group 1005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54" name="Display 1005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55" name="Display 1005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999" name="Group 9998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032" name="Oval 1003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33" name="Rectangle 1003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34" name="Group 1003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45" name="Display 100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46" name="Display 100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35" name="Group 1003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43" name="Display 1004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44" name="Display 1004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036" name="Rectangle 1003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37" name="Group 1003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41" name="Display 1004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42" name="Display 1004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38" name="Group 1003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39" name="Display 1003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40" name="Display 1003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000" name="Group 9999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017" name="Oval 10016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18" name="Rectangle 10017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19" name="Group 10018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30" name="Display 100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31" name="Display 100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20" name="Group 10019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28" name="Display 10027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29" name="Display 10028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021" name="Rectangle 10020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22" name="Group 10021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26" name="Display 1002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27" name="Display 1002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23" name="Group 10022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24" name="Display 100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25" name="Display 100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001" name="Group 10000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10002" name="Oval 10001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03" name="Rectangle 10002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04" name="Group 10003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15" name="Display 100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16" name="Display 100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05" name="Group 10004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10013" name="Display 10012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14" name="Display 10013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10006" name="Rectangle 10005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007" name="Group 10006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11" name="Display 1001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12" name="Display 1001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10008" name="Group 10007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10009" name="Display 100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10010" name="Display 100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10634" name="Group 10633"/>
            <p:cNvGrpSpPr/>
            <p:nvPr/>
          </p:nvGrpSpPr>
          <p:grpSpPr>
            <a:xfrm>
              <a:off x="4458673" y="5191292"/>
              <a:ext cx="1648743" cy="472272"/>
              <a:chOff x="5639734" y="5191292"/>
              <a:chExt cx="1648743" cy="472272"/>
            </a:xfrm>
          </p:grpSpPr>
          <p:grpSp>
            <p:nvGrpSpPr>
              <p:cNvPr id="9345" name="Group 9344"/>
              <p:cNvGrpSpPr/>
              <p:nvPr/>
            </p:nvGrpSpPr>
            <p:grpSpPr>
              <a:xfrm>
                <a:off x="5639734" y="5192929"/>
                <a:ext cx="1097637" cy="470635"/>
                <a:chOff x="2937580" y="2831042"/>
                <a:chExt cx="3871961" cy="1061473"/>
              </a:xfrm>
            </p:grpSpPr>
            <p:grpSp>
              <p:nvGrpSpPr>
                <p:cNvPr id="9668" name="Group 9667"/>
                <p:cNvGrpSpPr/>
                <p:nvPr/>
              </p:nvGrpSpPr>
              <p:grpSpPr>
                <a:xfrm>
                  <a:off x="293758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813" name="Oval 9812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14" name="Rectangle 9813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815" name="Group 9814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826" name="Display 982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827" name="Display 982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816" name="Group 9815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824" name="Display 982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825" name="Display 982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817" name="Rectangle 9816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818" name="Group 9817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822" name="Display 982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823" name="Display 982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819" name="Group 9818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820" name="Display 981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821" name="Display 982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69" name="Group 9668"/>
                <p:cNvGrpSpPr/>
                <p:nvPr/>
              </p:nvGrpSpPr>
              <p:grpSpPr>
                <a:xfrm>
                  <a:off x="3325019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798" name="Oval 9797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99" name="Rectangle 9798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800" name="Group 9799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811" name="Display 981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812" name="Display 981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801" name="Group 9800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809" name="Display 980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810" name="Display 980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802" name="Rectangle 9801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803" name="Group 9802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807" name="Display 980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808" name="Display 980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804" name="Group 9803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805" name="Display 980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806" name="Display 980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70" name="Group 9669"/>
                <p:cNvGrpSpPr/>
                <p:nvPr/>
              </p:nvGrpSpPr>
              <p:grpSpPr>
                <a:xfrm>
                  <a:off x="371364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783" name="Oval 9782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84" name="Rectangle 9783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85" name="Group 9784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96" name="Display 979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97" name="Display 979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86" name="Group 9785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94" name="Display 979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95" name="Display 979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787" name="Rectangle 9786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88" name="Group 9787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92" name="Display 979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93" name="Display 979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89" name="Group 9788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90" name="Display 978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91" name="Display 979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71" name="Group 9670"/>
                <p:cNvGrpSpPr/>
                <p:nvPr/>
              </p:nvGrpSpPr>
              <p:grpSpPr>
                <a:xfrm>
                  <a:off x="4101196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768" name="Oval 9767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69" name="Rectangle 9768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70" name="Group 9769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81" name="Display 978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82" name="Display 978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71" name="Group 9770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79" name="Display 977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80" name="Display 977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772" name="Rectangle 9771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73" name="Group 9772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77" name="Display 977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78" name="Display 977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74" name="Group 9773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75" name="Display 977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76" name="Display 977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72" name="Group 9671"/>
                <p:cNvGrpSpPr/>
                <p:nvPr/>
              </p:nvGrpSpPr>
              <p:grpSpPr>
                <a:xfrm>
                  <a:off x="449041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753" name="Oval 9752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54" name="Rectangle 9753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55" name="Group 9754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66" name="Display 976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67" name="Display 976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56" name="Group 9755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64" name="Display 976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65" name="Display 976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757" name="Rectangle 9756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58" name="Group 9757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62" name="Display 976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63" name="Display 976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59" name="Group 9758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60" name="Display 975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61" name="Display 976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73" name="Group 9672"/>
                <p:cNvGrpSpPr/>
                <p:nvPr/>
              </p:nvGrpSpPr>
              <p:grpSpPr>
                <a:xfrm>
                  <a:off x="487963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738" name="Oval 9737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9" name="Rectangle 9738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40" name="Group 9739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51" name="Display 975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52" name="Display 975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41" name="Group 9740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49" name="Display 974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50" name="Display 974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742" name="Rectangle 9741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43" name="Group 9742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47" name="Display 974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48" name="Display 974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44" name="Group 9743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45" name="Display 974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46" name="Display 974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74" name="Group 9673"/>
                <p:cNvGrpSpPr/>
                <p:nvPr/>
              </p:nvGrpSpPr>
              <p:grpSpPr>
                <a:xfrm>
                  <a:off x="5268847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723" name="Oval 9722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24" name="Rectangle 9723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25" name="Group 9724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36" name="Display 973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37" name="Display 973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26" name="Group 9725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34" name="Display 973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35" name="Display 973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727" name="Rectangle 9726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28" name="Group 9727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32" name="Display 973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33" name="Display 973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29" name="Group 9728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30" name="Display 972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31" name="Display 973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75" name="Group 9674"/>
                <p:cNvGrpSpPr/>
                <p:nvPr/>
              </p:nvGrpSpPr>
              <p:grpSpPr>
                <a:xfrm>
                  <a:off x="5654082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708" name="Oval 9707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09" name="Rectangle 9708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10" name="Group 9709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21" name="Display 972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22" name="Display 972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11" name="Group 9710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19" name="Display 971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20" name="Display 971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712" name="Rectangle 9711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713" name="Group 9712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17" name="Display 971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18" name="Display 971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714" name="Group 9713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15" name="Display 971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16" name="Display 971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76" name="Group 9675"/>
                <p:cNvGrpSpPr/>
                <p:nvPr/>
              </p:nvGrpSpPr>
              <p:grpSpPr>
                <a:xfrm>
                  <a:off x="6043553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693" name="Oval 9692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94" name="Rectangle 9693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695" name="Group 9694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06" name="Display 9705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07" name="Display 9706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696" name="Group 9695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704" name="Display 9703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05" name="Display 9704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697" name="Rectangle 9696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698" name="Group 9697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02" name="Display 9701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03" name="Display 9702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699" name="Group 9698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700" name="Display 9699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701" name="Display 9700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677" name="Group 9676"/>
                <p:cNvGrpSpPr/>
                <p:nvPr/>
              </p:nvGrpSpPr>
              <p:grpSpPr>
                <a:xfrm>
                  <a:off x="6428790" y="2831042"/>
                  <a:ext cx="380751" cy="1061473"/>
                  <a:chOff x="2945809" y="1829695"/>
                  <a:chExt cx="380751" cy="1061473"/>
                </a:xfrm>
              </p:grpSpPr>
              <p:sp>
                <p:nvSpPr>
                  <p:cNvPr id="9678" name="Oval 9677"/>
                  <p:cNvSpPr/>
                  <p:nvPr/>
                </p:nvSpPr>
                <p:spPr>
                  <a:xfrm>
                    <a:off x="3012964" y="1829695"/>
                    <a:ext cx="252556" cy="282842"/>
                  </a:xfrm>
                  <a:prstGeom prst="ellipse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79" name="Rectangle 9678"/>
                  <p:cNvSpPr/>
                  <p:nvPr/>
                </p:nvSpPr>
                <p:spPr>
                  <a:xfrm>
                    <a:off x="2995765" y="2438505"/>
                    <a:ext cx="280842" cy="84561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680" name="Group 9679"/>
                  <p:cNvGrpSpPr/>
                  <p:nvPr/>
                </p:nvGrpSpPr>
                <p:grpSpPr>
                  <a:xfrm>
                    <a:off x="2995763" y="2445629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691" name="Display 9690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692" name="Display 9691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681" name="Group 9680"/>
                  <p:cNvGrpSpPr/>
                  <p:nvPr/>
                </p:nvGrpSpPr>
                <p:grpSpPr>
                  <a:xfrm>
                    <a:off x="3148168" y="2446973"/>
                    <a:ext cx="128438" cy="444195"/>
                    <a:chOff x="2149098" y="2198859"/>
                    <a:chExt cx="153836" cy="493541"/>
                  </a:xfrm>
                </p:grpSpPr>
                <p:sp>
                  <p:nvSpPr>
                    <p:cNvPr id="9689" name="Display 9688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690" name="Display 9689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sp>
                <p:nvSpPr>
                  <p:cNvPr id="9682" name="Rectangle 9681"/>
                  <p:cNvSpPr/>
                  <p:nvPr/>
                </p:nvSpPr>
                <p:spPr>
                  <a:xfrm>
                    <a:off x="2995765" y="2116772"/>
                    <a:ext cx="280842" cy="313266"/>
                  </a:xfrm>
                  <a:prstGeom prst="rect">
                    <a:avLst/>
                  </a:prstGeom>
                  <a:solidFill>
                    <a:srgbClr val="0D6737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683" name="Group 9682"/>
                  <p:cNvGrpSpPr/>
                  <p:nvPr/>
                </p:nvGrpSpPr>
                <p:grpSpPr>
                  <a:xfrm>
                    <a:off x="3280840" y="2131006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687" name="Display 9686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688" name="Display 9687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  <p:grpSp>
                <p:nvGrpSpPr>
                  <p:cNvPr id="9684" name="Group 9683"/>
                  <p:cNvGrpSpPr/>
                  <p:nvPr/>
                </p:nvGrpSpPr>
                <p:grpSpPr>
                  <a:xfrm>
                    <a:off x="2945809" y="2131005"/>
                    <a:ext cx="45720" cy="299031"/>
                    <a:chOff x="2149098" y="2198859"/>
                    <a:chExt cx="153836" cy="493541"/>
                  </a:xfrm>
                </p:grpSpPr>
                <p:sp>
                  <p:nvSpPr>
                    <p:cNvPr id="9685" name="Display 9684"/>
                    <p:cNvSpPr/>
                    <p:nvPr/>
                  </p:nvSpPr>
                  <p:spPr>
                    <a:xfrm rot="16200000">
                      <a:off x="2063201" y="2284762"/>
                      <a:ext cx="324208" cy="152402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  <p:sp>
                  <p:nvSpPr>
                    <p:cNvPr id="9686" name="Display 9685"/>
                    <p:cNvSpPr/>
                    <p:nvPr/>
                  </p:nvSpPr>
                  <p:spPr>
                    <a:xfrm rot="5400000">
                      <a:off x="2055445" y="2444911"/>
                      <a:ext cx="341142" cy="153836"/>
                    </a:xfrm>
                    <a:prstGeom prst="flowChartDisplay">
                      <a:avLst/>
                    </a:prstGeom>
                    <a:solidFill>
                      <a:srgbClr val="0D673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0D6737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508" name="Group 9507"/>
              <p:cNvGrpSpPr/>
              <p:nvPr/>
            </p:nvGrpSpPr>
            <p:grpSpPr>
              <a:xfrm>
                <a:off x="6740337" y="5191292"/>
                <a:ext cx="107937" cy="470635"/>
                <a:chOff x="2945809" y="1829695"/>
                <a:chExt cx="380751" cy="1061473"/>
              </a:xfrm>
            </p:grpSpPr>
            <p:sp>
              <p:nvSpPr>
                <p:cNvPr id="9653" name="Oval 9652"/>
                <p:cNvSpPr/>
                <p:nvPr/>
              </p:nvSpPr>
              <p:spPr>
                <a:xfrm>
                  <a:off x="3012964" y="1829695"/>
                  <a:ext cx="252556" cy="282842"/>
                </a:xfrm>
                <a:prstGeom prst="ellipse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54" name="Rectangle 9653"/>
                <p:cNvSpPr/>
                <p:nvPr/>
              </p:nvSpPr>
              <p:spPr>
                <a:xfrm>
                  <a:off x="2995765" y="2438505"/>
                  <a:ext cx="280842" cy="84561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55" name="Group 9654"/>
                <p:cNvGrpSpPr/>
                <p:nvPr/>
              </p:nvGrpSpPr>
              <p:grpSpPr>
                <a:xfrm>
                  <a:off x="2995763" y="2445629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66" name="Display 9665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67" name="Display 9666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656" name="Group 9655"/>
                <p:cNvGrpSpPr/>
                <p:nvPr/>
              </p:nvGrpSpPr>
              <p:grpSpPr>
                <a:xfrm>
                  <a:off x="3148168" y="2446973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64" name="Display 9663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65" name="Display 9664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sp>
              <p:nvSpPr>
                <p:cNvPr id="9657" name="Rectangle 9656"/>
                <p:cNvSpPr/>
                <p:nvPr/>
              </p:nvSpPr>
              <p:spPr>
                <a:xfrm>
                  <a:off x="2995765" y="2116772"/>
                  <a:ext cx="280842" cy="313266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58" name="Group 9657"/>
                <p:cNvGrpSpPr/>
                <p:nvPr/>
              </p:nvGrpSpPr>
              <p:grpSpPr>
                <a:xfrm>
                  <a:off x="3280840" y="2131006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62" name="Display 9661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63" name="Display 9662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659" name="Group 9658"/>
                <p:cNvGrpSpPr/>
                <p:nvPr/>
              </p:nvGrpSpPr>
              <p:grpSpPr>
                <a:xfrm>
                  <a:off x="2945809" y="2131005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60" name="Display 9659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61" name="Display 9660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</p:grpSp>
          <p:grpSp>
            <p:nvGrpSpPr>
              <p:cNvPr id="9509" name="Group 9508"/>
              <p:cNvGrpSpPr/>
              <p:nvPr/>
            </p:nvGrpSpPr>
            <p:grpSpPr>
              <a:xfrm>
                <a:off x="6850170" y="5191292"/>
                <a:ext cx="107937" cy="470635"/>
                <a:chOff x="2945809" y="1829695"/>
                <a:chExt cx="380751" cy="1061473"/>
              </a:xfrm>
            </p:grpSpPr>
            <p:sp>
              <p:nvSpPr>
                <p:cNvPr id="9638" name="Oval 9637"/>
                <p:cNvSpPr/>
                <p:nvPr/>
              </p:nvSpPr>
              <p:spPr>
                <a:xfrm>
                  <a:off x="3012964" y="1829695"/>
                  <a:ext cx="252556" cy="282842"/>
                </a:xfrm>
                <a:prstGeom prst="ellipse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39" name="Rectangle 9638"/>
                <p:cNvSpPr/>
                <p:nvPr/>
              </p:nvSpPr>
              <p:spPr>
                <a:xfrm>
                  <a:off x="2995765" y="2438505"/>
                  <a:ext cx="280842" cy="84561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40" name="Group 9639"/>
                <p:cNvGrpSpPr/>
                <p:nvPr/>
              </p:nvGrpSpPr>
              <p:grpSpPr>
                <a:xfrm>
                  <a:off x="2995763" y="2445629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51" name="Display 9650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52" name="Display 9651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641" name="Group 9640"/>
                <p:cNvGrpSpPr/>
                <p:nvPr/>
              </p:nvGrpSpPr>
              <p:grpSpPr>
                <a:xfrm>
                  <a:off x="3148168" y="2446973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49" name="Display 9648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50" name="Display 9649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sp>
              <p:nvSpPr>
                <p:cNvPr id="9642" name="Rectangle 9641"/>
                <p:cNvSpPr/>
                <p:nvPr/>
              </p:nvSpPr>
              <p:spPr>
                <a:xfrm>
                  <a:off x="2995765" y="2116772"/>
                  <a:ext cx="280842" cy="313266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43" name="Group 9642"/>
                <p:cNvGrpSpPr/>
                <p:nvPr/>
              </p:nvGrpSpPr>
              <p:grpSpPr>
                <a:xfrm>
                  <a:off x="3280840" y="2131006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47" name="Display 9646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48" name="Display 9647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644" name="Group 9643"/>
                <p:cNvGrpSpPr/>
                <p:nvPr/>
              </p:nvGrpSpPr>
              <p:grpSpPr>
                <a:xfrm>
                  <a:off x="2945809" y="2131005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45" name="Display 9644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46" name="Display 9645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</p:grpSp>
          <p:grpSp>
            <p:nvGrpSpPr>
              <p:cNvPr id="9510" name="Group 9509"/>
              <p:cNvGrpSpPr/>
              <p:nvPr/>
            </p:nvGrpSpPr>
            <p:grpSpPr>
              <a:xfrm>
                <a:off x="6960339" y="5191292"/>
                <a:ext cx="107937" cy="470635"/>
                <a:chOff x="2945809" y="1829695"/>
                <a:chExt cx="380751" cy="1061473"/>
              </a:xfrm>
            </p:grpSpPr>
            <p:sp>
              <p:nvSpPr>
                <p:cNvPr id="9623" name="Oval 9622"/>
                <p:cNvSpPr/>
                <p:nvPr/>
              </p:nvSpPr>
              <p:spPr>
                <a:xfrm>
                  <a:off x="3012964" y="1829695"/>
                  <a:ext cx="252556" cy="282842"/>
                </a:xfrm>
                <a:prstGeom prst="ellipse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4" name="Rectangle 9623"/>
                <p:cNvSpPr/>
                <p:nvPr/>
              </p:nvSpPr>
              <p:spPr>
                <a:xfrm>
                  <a:off x="2995765" y="2438505"/>
                  <a:ext cx="280842" cy="84561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25" name="Group 9624"/>
                <p:cNvGrpSpPr/>
                <p:nvPr/>
              </p:nvGrpSpPr>
              <p:grpSpPr>
                <a:xfrm>
                  <a:off x="2995763" y="2445629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36" name="Display 9635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37" name="Display 9636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626" name="Group 9625"/>
                <p:cNvGrpSpPr/>
                <p:nvPr/>
              </p:nvGrpSpPr>
              <p:grpSpPr>
                <a:xfrm>
                  <a:off x="3148168" y="2446973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34" name="Display 9633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35" name="Display 9634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sp>
              <p:nvSpPr>
                <p:cNvPr id="9627" name="Rectangle 9626"/>
                <p:cNvSpPr/>
                <p:nvPr/>
              </p:nvSpPr>
              <p:spPr>
                <a:xfrm>
                  <a:off x="2995765" y="2116772"/>
                  <a:ext cx="280842" cy="313266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28" name="Group 9627"/>
                <p:cNvGrpSpPr/>
                <p:nvPr/>
              </p:nvGrpSpPr>
              <p:grpSpPr>
                <a:xfrm>
                  <a:off x="3280840" y="2131006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32" name="Display 9631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33" name="Display 9632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629" name="Group 9628"/>
                <p:cNvGrpSpPr/>
                <p:nvPr/>
              </p:nvGrpSpPr>
              <p:grpSpPr>
                <a:xfrm>
                  <a:off x="2945809" y="2131005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30" name="Display 9629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31" name="Display 9630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</p:grpSp>
          <p:grpSp>
            <p:nvGrpSpPr>
              <p:cNvPr id="9511" name="Group 9510"/>
              <p:cNvGrpSpPr/>
              <p:nvPr/>
            </p:nvGrpSpPr>
            <p:grpSpPr>
              <a:xfrm>
                <a:off x="7070203" y="5191292"/>
                <a:ext cx="107937" cy="470635"/>
                <a:chOff x="2945809" y="1829695"/>
                <a:chExt cx="380751" cy="1061473"/>
              </a:xfrm>
            </p:grpSpPr>
            <p:sp>
              <p:nvSpPr>
                <p:cNvPr id="9608" name="Oval 9607"/>
                <p:cNvSpPr/>
                <p:nvPr/>
              </p:nvSpPr>
              <p:spPr>
                <a:xfrm>
                  <a:off x="3012964" y="1829695"/>
                  <a:ext cx="252556" cy="282842"/>
                </a:xfrm>
                <a:prstGeom prst="ellipse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09" name="Rectangle 9608"/>
                <p:cNvSpPr/>
                <p:nvPr/>
              </p:nvSpPr>
              <p:spPr>
                <a:xfrm>
                  <a:off x="2995765" y="2438505"/>
                  <a:ext cx="280842" cy="84561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10" name="Group 9609"/>
                <p:cNvGrpSpPr/>
                <p:nvPr/>
              </p:nvGrpSpPr>
              <p:grpSpPr>
                <a:xfrm>
                  <a:off x="2995763" y="2445629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21" name="Display 9620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22" name="Display 9621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611" name="Group 9610"/>
                <p:cNvGrpSpPr/>
                <p:nvPr/>
              </p:nvGrpSpPr>
              <p:grpSpPr>
                <a:xfrm>
                  <a:off x="3148168" y="2446973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19" name="Display 9618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20" name="Display 9619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sp>
              <p:nvSpPr>
                <p:cNvPr id="9612" name="Rectangle 9611"/>
                <p:cNvSpPr/>
                <p:nvPr/>
              </p:nvSpPr>
              <p:spPr>
                <a:xfrm>
                  <a:off x="2995765" y="2116772"/>
                  <a:ext cx="280842" cy="313266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613" name="Group 9612"/>
                <p:cNvGrpSpPr/>
                <p:nvPr/>
              </p:nvGrpSpPr>
              <p:grpSpPr>
                <a:xfrm>
                  <a:off x="3280840" y="2131006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17" name="Display 9616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18" name="Display 9617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614" name="Group 9613"/>
                <p:cNvGrpSpPr/>
                <p:nvPr/>
              </p:nvGrpSpPr>
              <p:grpSpPr>
                <a:xfrm>
                  <a:off x="2945809" y="2131005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15" name="Display 9614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16" name="Display 9615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</p:grpSp>
          <p:grpSp>
            <p:nvGrpSpPr>
              <p:cNvPr id="9512" name="Group 9511"/>
              <p:cNvGrpSpPr/>
              <p:nvPr/>
            </p:nvGrpSpPr>
            <p:grpSpPr>
              <a:xfrm>
                <a:off x="7180540" y="5191292"/>
                <a:ext cx="107937" cy="470635"/>
                <a:chOff x="2945809" y="1829695"/>
                <a:chExt cx="380751" cy="1061473"/>
              </a:xfrm>
            </p:grpSpPr>
            <p:sp>
              <p:nvSpPr>
                <p:cNvPr id="9593" name="Oval 9592"/>
                <p:cNvSpPr/>
                <p:nvPr/>
              </p:nvSpPr>
              <p:spPr>
                <a:xfrm>
                  <a:off x="3012964" y="1829695"/>
                  <a:ext cx="252556" cy="282842"/>
                </a:xfrm>
                <a:prstGeom prst="ellipse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94" name="Rectangle 9593"/>
                <p:cNvSpPr/>
                <p:nvPr/>
              </p:nvSpPr>
              <p:spPr>
                <a:xfrm>
                  <a:off x="2995765" y="2438505"/>
                  <a:ext cx="280842" cy="84561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95" name="Group 9594"/>
                <p:cNvGrpSpPr/>
                <p:nvPr/>
              </p:nvGrpSpPr>
              <p:grpSpPr>
                <a:xfrm>
                  <a:off x="2995763" y="2445629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06" name="Display 9605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07" name="Display 9606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596" name="Group 9595"/>
                <p:cNvGrpSpPr/>
                <p:nvPr/>
              </p:nvGrpSpPr>
              <p:grpSpPr>
                <a:xfrm>
                  <a:off x="3148168" y="2446973"/>
                  <a:ext cx="128438" cy="444195"/>
                  <a:chOff x="2149098" y="2198859"/>
                  <a:chExt cx="153836" cy="493541"/>
                </a:xfrm>
              </p:grpSpPr>
              <p:sp>
                <p:nvSpPr>
                  <p:cNvPr id="9604" name="Display 9603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05" name="Display 9604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sp>
              <p:nvSpPr>
                <p:cNvPr id="9597" name="Rectangle 9596"/>
                <p:cNvSpPr/>
                <p:nvPr/>
              </p:nvSpPr>
              <p:spPr>
                <a:xfrm>
                  <a:off x="2995765" y="2116772"/>
                  <a:ext cx="280842" cy="313266"/>
                </a:xfrm>
                <a:prstGeom prst="rect">
                  <a:avLst/>
                </a:prstGeom>
                <a:solidFill>
                  <a:srgbClr val="0D673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98" name="Group 9597"/>
                <p:cNvGrpSpPr/>
                <p:nvPr/>
              </p:nvGrpSpPr>
              <p:grpSpPr>
                <a:xfrm>
                  <a:off x="3280840" y="2131006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02" name="Display 9601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03" name="Display 9602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  <p:grpSp>
              <p:nvGrpSpPr>
                <p:cNvPr id="9599" name="Group 9598"/>
                <p:cNvGrpSpPr/>
                <p:nvPr/>
              </p:nvGrpSpPr>
              <p:grpSpPr>
                <a:xfrm>
                  <a:off x="2945809" y="2131005"/>
                  <a:ext cx="45720" cy="299031"/>
                  <a:chOff x="2149098" y="2198859"/>
                  <a:chExt cx="153836" cy="493541"/>
                </a:xfrm>
              </p:grpSpPr>
              <p:sp>
                <p:nvSpPr>
                  <p:cNvPr id="9600" name="Display 9599"/>
                  <p:cNvSpPr/>
                  <p:nvPr/>
                </p:nvSpPr>
                <p:spPr>
                  <a:xfrm rot="16200000">
                    <a:off x="2063201" y="2284762"/>
                    <a:ext cx="324208" cy="152402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  <p:sp>
                <p:nvSpPr>
                  <p:cNvPr id="9601" name="Display 9600"/>
                  <p:cNvSpPr/>
                  <p:nvPr/>
                </p:nvSpPr>
                <p:spPr>
                  <a:xfrm rot="5400000">
                    <a:off x="2055445" y="2444911"/>
                    <a:ext cx="341142" cy="153836"/>
                  </a:xfrm>
                  <a:prstGeom prst="flowChartDisplay">
                    <a:avLst/>
                  </a:prstGeom>
                  <a:solidFill>
                    <a:srgbClr val="0D673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D6737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4768" name="Group 4767"/>
          <p:cNvGrpSpPr/>
          <p:nvPr/>
        </p:nvGrpSpPr>
        <p:grpSpPr>
          <a:xfrm>
            <a:off x="-181727" y="-31750"/>
            <a:ext cx="9405102" cy="1288581"/>
            <a:chOff x="-181727" y="-31750"/>
            <a:chExt cx="9405102" cy="1288581"/>
          </a:xfrm>
        </p:grpSpPr>
        <p:sp>
          <p:nvSpPr>
            <p:cNvPr id="4769" name="Rectangle 4768"/>
            <p:cNvSpPr/>
            <p:nvPr/>
          </p:nvSpPr>
          <p:spPr>
            <a:xfrm>
              <a:off x="-70602" y="1038539"/>
              <a:ext cx="9275078" cy="218292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6657" tIns="13329" rIns="26657" bIns="13329" rtlCol="0" anchor="ctr"/>
            <a:lstStyle/>
            <a:p>
              <a:pPr algn="ctr"/>
              <a:endParaRPr lang="en-US"/>
            </a:p>
          </p:txBody>
        </p:sp>
        <p:sp>
          <p:nvSpPr>
            <p:cNvPr id="4770" name="Rectangle 4769"/>
            <p:cNvSpPr/>
            <p:nvPr/>
          </p:nvSpPr>
          <p:spPr>
            <a:xfrm>
              <a:off x="-181727" y="-31750"/>
              <a:ext cx="9405102" cy="1165539"/>
            </a:xfrm>
            <a:prstGeom prst="rect">
              <a:avLst/>
            </a:prstGeom>
            <a:solidFill>
              <a:srgbClr val="5C40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71" name="Picture 4770" descr="GrowNextGen_Vert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" y="38081"/>
              <a:ext cx="1016034" cy="1143038"/>
            </a:xfrm>
            <a:prstGeom prst="rect">
              <a:avLst/>
            </a:prstGeom>
          </p:spPr>
        </p:pic>
      </p:grpSp>
      <p:sp>
        <p:nvSpPr>
          <p:cNvPr id="4772" name="Title 1"/>
          <p:cNvSpPr>
            <a:spLocks noGrp="1"/>
          </p:cNvSpPr>
          <p:nvPr>
            <p:ph type="title"/>
          </p:nvPr>
        </p:nvSpPr>
        <p:spPr>
          <a:xfrm>
            <a:off x="1171312" y="13354"/>
            <a:ext cx="7691719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Did You Know...</a:t>
            </a:r>
          </a:p>
        </p:txBody>
      </p:sp>
    </p:spTree>
    <p:extLst>
      <p:ext uri="{BB962C8B-B14F-4D97-AF65-F5344CB8AC3E}">
        <p14:creationId xmlns:p14="http://schemas.microsoft.com/office/powerpoint/2010/main" val="2692841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8293100" cy="2231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Barges are grouped in what is known as a “tow” which is usually three rows of five barges.  How many gallons would this “tow” be pushing down the river?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05603"/>
              </p:ext>
            </p:extLst>
          </p:nvPr>
        </p:nvGraphicFramePr>
        <p:xfrm>
          <a:off x="1195388" y="3756025"/>
          <a:ext cx="68834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2806700" imgH="431800" progId="Equation.3">
                  <p:embed/>
                </p:oleObj>
              </mc:Choice>
              <mc:Fallback>
                <p:oleObj name="Equation" r:id="rId3" imgW="280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5388" y="3756025"/>
                        <a:ext cx="68834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572620"/>
              </p:ext>
            </p:extLst>
          </p:nvPr>
        </p:nvGraphicFramePr>
        <p:xfrm>
          <a:off x="962025" y="5289550"/>
          <a:ext cx="7350125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2997200" imgH="431800" progId="Equation.3">
                  <p:embed/>
                </p:oleObj>
              </mc:Choice>
              <mc:Fallback>
                <p:oleObj name="Equation" r:id="rId5" imgW="2997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2025" y="5289550"/>
                        <a:ext cx="7350125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6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8293100" cy="2231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How many acres would a field have to be in order to fill a 1,000 bushel cargo container?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27884"/>
              </p:ext>
            </p:extLst>
          </p:nvPr>
        </p:nvGraphicFramePr>
        <p:xfrm>
          <a:off x="776288" y="3756025"/>
          <a:ext cx="77247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3149600" imgH="431800" progId="Equation.3">
                  <p:embed/>
                </p:oleObj>
              </mc:Choice>
              <mc:Fallback>
                <p:oleObj name="Equation" r:id="rId3" imgW="314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288" y="3756025"/>
                        <a:ext cx="7724775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8293100" cy="2231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How many hectares would the acreage in question #5 be?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07725"/>
              </p:ext>
            </p:extLst>
          </p:nvPr>
        </p:nvGraphicFramePr>
        <p:xfrm>
          <a:off x="1273175" y="3817938"/>
          <a:ext cx="67278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" imgW="2743200" imgH="393700" progId="Equation.3">
                  <p:embed/>
                </p:oleObj>
              </mc:Choice>
              <mc:Fallback>
                <p:oleObj name="Equation" r:id="rId3" imgW="2743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3175" y="3817938"/>
                        <a:ext cx="672782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2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8293100" cy="2231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9. How many soybeans plants would be harvested in order to fill a 1200 bushel semi trailer three quarters full.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88061"/>
              </p:ext>
            </p:extLst>
          </p:nvPr>
        </p:nvGraphicFramePr>
        <p:xfrm>
          <a:off x="1970088" y="2820989"/>
          <a:ext cx="50784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2070100" imgH="177800" progId="Equation.3">
                  <p:embed/>
                </p:oleObj>
              </mc:Choice>
              <mc:Fallback>
                <p:oleObj name="Equation" r:id="rId3" imgW="2070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088" y="2820989"/>
                        <a:ext cx="5078412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25204"/>
              </p:ext>
            </p:extLst>
          </p:nvPr>
        </p:nvGraphicFramePr>
        <p:xfrm>
          <a:off x="723900" y="3667125"/>
          <a:ext cx="7786688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" imgW="3175000" imgH="1079500" progId="Equation.3">
                  <p:embed/>
                </p:oleObj>
              </mc:Choice>
              <mc:Fallback>
                <p:oleObj name="Equation" r:id="rId5" imgW="3175000" imgH="1079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0" y="3667125"/>
                        <a:ext cx="7786688" cy="273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14979"/>
            <a:ext cx="8874124" cy="1143000"/>
          </a:xfrm>
        </p:spPr>
        <p:txBody>
          <a:bodyPr/>
          <a:lstStyle/>
          <a:p>
            <a:r>
              <a:rPr lang="en-US" sz="4800" b="1" dirty="0"/>
              <a:t>Conversions with Commodities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85100" cy="2231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10. How many acres of soybeans would have to be harvested to fill a train with 100 cars each with a capacity of 4,000 bushels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244873"/>
              </p:ext>
            </p:extLst>
          </p:nvPr>
        </p:nvGraphicFramePr>
        <p:xfrm>
          <a:off x="1381125" y="3529012"/>
          <a:ext cx="65103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2654300" imgH="190500" progId="Equation.3">
                  <p:embed/>
                </p:oleObj>
              </mc:Choice>
              <mc:Fallback>
                <p:oleObj name="Equation" r:id="rId3" imgW="2654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125" y="3529012"/>
                        <a:ext cx="6510338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25295"/>
              </p:ext>
            </p:extLst>
          </p:nvPr>
        </p:nvGraphicFramePr>
        <p:xfrm>
          <a:off x="665163" y="4583113"/>
          <a:ext cx="794385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3238500" imgH="393700" progId="Equation.3">
                  <p:embed/>
                </p:oleObj>
              </mc:Choice>
              <mc:Fallback>
                <p:oleObj name="Equation" r:id="rId5" imgW="3238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163" y="4583113"/>
                        <a:ext cx="7943850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5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880" y="275289"/>
            <a:ext cx="9021639" cy="2317752"/>
          </a:xfrm>
        </p:spPr>
        <p:txBody>
          <a:bodyPr/>
          <a:lstStyle/>
          <a:p>
            <a:r>
              <a:rPr lang="en-US" sz="4800" dirty="0">
                <a:solidFill>
                  <a:srgbClr val="5C4041"/>
                </a:solidFill>
              </a:rPr>
              <a:t>Transportation of Commodities</a:t>
            </a:r>
            <a:br>
              <a:rPr lang="en-US" sz="4800" dirty="0">
                <a:solidFill>
                  <a:srgbClr val="5C4041"/>
                </a:solidFill>
              </a:rPr>
            </a:br>
            <a:r>
              <a:rPr lang="en-US" sz="2800" dirty="0">
                <a:solidFill>
                  <a:srgbClr val="5C4041"/>
                </a:solidFill>
              </a:rPr>
              <a:t>From Farm to Production Facility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122234"/>
            <a:ext cx="9246519" cy="3735766"/>
            <a:chOff x="0" y="3122234"/>
            <a:chExt cx="9246519" cy="3735766"/>
          </a:xfrm>
        </p:grpSpPr>
        <p:sp>
          <p:nvSpPr>
            <p:cNvPr id="5" name="Rectangle 4"/>
            <p:cNvSpPr/>
            <p:nvPr/>
          </p:nvSpPr>
          <p:spPr>
            <a:xfrm>
              <a:off x="0" y="3122234"/>
              <a:ext cx="9246519" cy="635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 descr="HeaderIm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94710"/>
              <a:ext cx="9144000" cy="346329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62836" y="2209379"/>
            <a:ext cx="9246520" cy="434047"/>
          </a:xfrm>
          <a:prstGeom prst="rect">
            <a:avLst/>
          </a:prstGeom>
          <a:solidFill>
            <a:srgbClr val="0D67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3229" y="2288757"/>
            <a:ext cx="9246520" cy="965776"/>
          </a:xfrm>
          <a:prstGeom prst="rect">
            <a:avLst/>
          </a:prstGeom>
          <a:gradFill flip="none" rotWithShape="1">
            <a:gsLst>
              <a:gs pos="69000">
                <a:srgbClr val="E5E6D8"/>
              </a:gs>
              <a:gs pos="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640976"/>
            <a:ext cx="9246520" cy="434047"/>
          </a:xfrm>
          <a:prstGeom prst="rect">
            <a:avLst/>
          </a:prstGeom>
          <a:solidFill>
            <a:srgbClr val="0D67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2836" y="-158758"/>
            <a:ext cx="9246520" cy="434047"/>
          </a:xfrm>
          <a:prstGeom prst="rect">
            <a:avLst/>
          </a:prstGeom>
          <a:solidFill>
            <a:srgbClr val="0D67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2437" y="6121910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C4041"/>
                </a:solidFill>
                <a:latin typeface="TI-Nspire Regular"/>
                <a:cs typeface="TI-Nspire Regular"/>
              </a:rPr>
              <a:t>Developed by C. Crawford - 2014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79597-CE0B-3647-891D-443C8398F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5631845"/>
            <a:ext cx="2963464" cy="7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6945" y="2886566"/>
            <a:ext cx="184619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655698"/>
          </a:xfrm>
        </p:spPr>
        <p:txBody>
          <a:bodyPr>
            <a:normAutofit fontScale="92500"/>
          </a:bodyPr>
          <a:lstStyle/>
          <a:p>
            <a:pPr marL="114244" indent="0" algn="ctr">
              <a:buNone/>
            </a:pPr>
            <a:r>
              <a:rPr lang="en-US" sz="4800" dirty="0"/>
              <a:t>Ohio has a total of 14.3 million acres of land in farms.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136" y="3678321"/>
            <a:ext cx="3694156" cy="1754304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en-US" sz="3600" dirty="0"/>
              <a:t>There are only 28,688,000 acres in Ohio!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260" y="5194567"/>
            <a:ext cx="1398893" cy="105383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81727" y="-31750"/>
            <a:ext cx="9405102" cy="1288581"/>
            <a:chOff x="-181727" y="-31750"/>
            <a:chExt cx="9405102" cy="1288581"/>
          </a:xfrm>
        </p:grpSpPr>
        <p:sp>
          <p:nvSpPr>
            <p:cNvPr id="12" name="Rectangle 11"/>
            <p:cNvSpPr/>
            <p:nvPr/>
          </p:nvSpPr>
          <p:spPr>
            <a:xfrm>
              <a:off x="-70602" y="1038539"/>
              <a:ext cx="9275078" cy="218292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6657" tIns="13329" rIns="26657" bIns="13329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81727" y="-31750"/>
              <a:ext cx="9405102" cy="1165539"/>
            </a:xfrm>
            <a:prstGeom prst="rect">
              <a:avLst/>
            </a:prstGeom>
            <a:solidFill>
              <a:srgbClr val="5C40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GrowNextGen_Vert.png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" y="38081"/>
              <a:ext cx="1016034" cy="1143038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71312" y="13354"/>
            <a:ext cx="7691719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Did You Know...</a:t>
            </a:r>
          </a:p>
        </p:txBody>
      </p:sp>
    </p:spTree>
    <p:extLst>
      <p:ext uri="{BB962C8B-B14F-4D97-AF65-F5344CB8AC3E}">
        <p14:creationId xmlns:p14="http://schemas.microsoft.com/office/powerpoint/2010/main" val="1947728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1727" y="-31750"/>
            <a:ext cx="9405102" cy="1288581"/>
            <a:chOff x="-181727" y="-31750"/>
            <a:chExt cx="9405102" cy="1288581"/>
          </a:xfrm>
        </p:grpSpPr>
        <p:sp>
          <p:nvSpPr>
            <p:cNvPr id="14" name="Rectangle 13"/>
            <p:cNvSpPr/>
            <p:nvPr/>
          </p:nvSpPr>
          <p:spPr>
            <a:xfrm>
              <a:off x="-70602" y="1038539"/>
              <a:ext cx="9275078" cy="218292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6657" tIns="13329" rIns="26657" bIns="13329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81727" y="-31750"/>
              <a:ext cx="9405102" cy="1165539"/>
            </a:xfrm>
            <a:prstGeom prst="rect">
              <a:avLst/>
            </a:prstGeom>
            <a:solidFill>
              <a:srgbClr val="5C40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GrowNextGen_Vert.png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" y="38081"/>
              <a:ext cx="1016034" cy="11430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116945" y="2886566"/>
            <a:ext cx="184619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2537211"/>
          </a:xfrm>
        </p:spPr>
        <p:txBody>
          <a:bodyPr>
            <a:normAutofit/>
          </a:bodyPr>
          <a:lstStyle/>
          <a:p>
            <a:pPr marL="114244" indent="0" algn="ctr">
              <a:buNone/>
            </a:pPr>
            <a:r>
              <a:rPr lang="en-US" sz="4800" dirty="0"/>
              <a:t>There are 75,700 farms in the state with the average farm size being 188 acres.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60" y="5194567"/>
            <a:ext cx="1398893" cy="105383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71312" y="13354"/>
            <a:ext cx="7691719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Did You Know...</a:t>
            </a:r>
          </a:p>
        </p:txBody>
      </p:sp>
    </p:spTree>
    <p:extLst>
      <p:ext uri="{BB962C8B-B14F-4D97-AF65-F5344CB8AC3E}">
        <p14:creationId xmlns:p14="http://schemas.microsoft.com/office/powerpoint/2010/main" val="128309762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81727" y="-31750"/>
            <a:ext cx="9405102" cy="1288581"/>
            <a:chOff x="-181727" y="-31750"/>
            <a:chExt cx="9405102" cy="1288581"/>
          </a:xfrm>
        </p:grpSpPr>
        <p:sp>
          <p:nvSpPr>
            <p:cNvPr id="122" name="Rectangle 121"/>
            <p:cNvSpPr/>
            <p:nvPr/>
          </p:nvSpPr>
          <p:spPr>
            <a:xfrm>
              <a:off x="-70602" y="1038539"/>
              <a:ext cx="9275078" cy="218292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6657" tIns="13329" rIns="26657" bIns="13329"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181727" y="-31750"/>
              <a:ext cx="9405102" cy="1165539"/>
            </a:xfrm>
            <a:prstGeom prst="rect">
              <a:avLst/>
            </a:prstGeom>
            <a:solidFill>
              <a:srgbClr val="5C40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 descr="GrowNextGen_Vert.png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7" y="38081"/>
              <a:ext cx="1016034" cy="11430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12" y="13354"/>
            <a:ext cx="7691719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Did You Know...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6945" y="2886566"/>
            <a:ext cx="184619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7676" y="1361676"/>
            <a:ext cx="7620000" cy="3364694"/>
          </a:xfrm>
        </p:spPr>
        <p:txBody>
          <a:bodyPr anchor="ctr">
            <a:normAutofit/>
          </a:bodyPr>
          <a:lstStyle/>
          <a:p>
            <a:pPr marL="114244" indent="0" algn="ctr">
              <a:buNone/>
            </a:pPr>
            <a:r>
              <a:rPr lang="en-US" sz="4800" dirty="0"/>
              <a:t>That 1 in 7 Ohioans has an agriculture-related job?</a:t>
            </a:r>
          </a:p>
        </p:txBody>
      </p:sp>
      <p:grpSp>
        <p:nvGrpSpPr>
          <p:cNvPr id="6" name="Group 5"/>
          <p:cNvGrpSpPr/>
          <p:nvPr/>
        </p:nvGrpSpPr>
        <p:grpSpPr>
          <a:xfrm flipH="1">
            <a:off x="1195626" y="3941386"/>
            <a:ext cx="698935" cy="2116718"/>
            <a:chOff x="2945809" y="1829695"/>
            <a:chExt cx="380751" cy="1061473"/>
          </a:xfrm>
        </p:grpSpPr>
        <p:sp>
          <p:nvSpPr>
            <p:cNvPr id="7" name="Oval 6"/>
            <p:cNvSpPr/>
            <p:nvPr/>
          </p:nvSpPr>
          <p:spPr>
            <a:xfrm>
              <a:off x="3012964" y="1829695"/>
              <a:ext cx="252556" cy="282842"/>
            </a:xfrm>
            <a:prstGeom prst="ellipse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95765" y="2438505"/>
              <a:ext cx="280842" cy="84561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95763" y="2445629"/>
              <a:ext cx="128438" cy="444195"/>
              <a:chOff x="2149098" y="2198859"/>
              <a:chExt cx="153836" cy="493541"/>
            </a:xfrm>
          </p:grpSpPr>
          <p:sp>
            <p:nvSpPr>
              <p:cNvPr id="23" name="Display 22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24" name="Display 23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148168" y="2446973"/>
              <a:ext cx="128438" cy="444195"/>
              <a:chOff x="2149098" y="2198859"/>
              <a:chExt cx="153836" cy="493541"/>
            </a:xfrm>
          </p:grpSpPr>
          <p:sp>
            <p:nvSpPr>
              <p:cNvPr id="21" name="Display 20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22" name="Display 21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995765" y="2116772"/>
              <a:ext cx="280842" cy="313266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280840" y="2131006"/>
              <a:ext cx="45720" cy="299031"/>
              <a:chOff x="2149098" y="2198859"/>
              <a:chExt cx="153836" cy="493541"/>
            </a:xfrm>
          </p:grpSpPr>
          <p:sp>
            <p:nvSpPr>
              <p:cNvPr id="19" name="Display 18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20" name="Display 19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945809" y="2131005"/>
              <a:ext cx="45720" cy="299031"/>
              <a:chOff x="2149098" y="2198859"/>
              <a:chExt cx="153836" cy="493541"/>
            </a:xfrm>
          </p:grpSpPr>
          <p:sp>
            <p:nvSpPr>
              <p:cNvPr id="17" name="Display 16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18" name="Display 17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 flipH="1">
            <a:off x="3183564" y="3913220"/>
            <a:ext cx="698935" cy="2116718"/>
            <a:chOff x="2945809" y="1829695"/>
            <a:chExt cx="380751" cy="1061473"/>
          </a:xfrm>
        </p:grpSpPr>
        <p:sp>
          <p:nvSpPr>
            <p:cNvPr id="26" name="Oval 25"/>
            <p:cNvSpPr/>
            <p:nvPr/>
          </p:nvSpPr>
          <p:spPr>
            <a:xfrm>
              <a:off x="3012964" y="1829695"/>
              <a:ext cx="252556" cy="282842"/>
            </a:xfrm>
            <a:prstGeom prst="ellipse">
              <a:avLst/>
            </a:prstGeom>
            <a:solidFill>
              <a:srgbClr val="F9C5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9C557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95765" y="2438505"/>
              <a:ext cx="280842" cy="84561"/>
            </a:xfrm>
            <a:prstGeom prst="rect">
              <a:avLst/>
            </a:prstGeom>
            <a:solidFill>
              <a:srgbClr val="F9C5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9C557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995763" y="2445629"/>
              <a:ext cx="128438" cy="444195"/>
              <a:chOff x="2149098" y="2198859"/>
              <a:chExt cx="153836" cy="493541"/>
            </a:xfrm>
          </p:grpSpPr>
          <p:sp>
            <p:nvSpPr>
              <p:cNvPr id="39" name="Display 38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F9C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9C557"/>
                  </a:solidFill>
                </a:endParaRPr>
              </a:p>
            </p:txBody>
          </p:sp>
          <p:sp>
            <p:nvSpPr>
              <p:cNvPr id="40" name="Display 39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F9C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9C557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48168" y="2446973"/>
              <a:ext cx="128438" cy="444195"/>
              <a:chOff x="2149098" y="2198859"/>
              <a:chExt cx="153836" cy="493541"/>
            </a:xfrm>
          </p:grpSpPr>
          <p:sp>
            <p:nvSpPr>
              <p:cNvPr id="37" name="Display 36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F9C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9C557"/>
                  </a:solidFill>
                </a:endParaRPr>
              </a:p>
            </p:txBody>
          </p:sp>
          <p:sp>
            <p:nvSpPr>
              <p:cNvPr id="38" name="Display 37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F9C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9C557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995765" y="2116772"/>
              <a:ext cx="280842" cy="313266"/>
            </a:xfrm>
            <a:prstGeom prst="rect">
              <a:avLst/>
            </a:prstGeom>
            <a:solidFill>
              <a:srgbClr val="F9C55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9C557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280840" y="2131006"/>
              <a:ext cx="45720" cy="299031"/>
              <a:chOff x="2149098" y="2198859"/>
              <a:chExt cx="153836" cy="493541"/>
            </a:xfrm>
          </p:grpSpPr>
          <p:sp>
            <p:nvSpPr>
              <p:cNvPr id="35" name="Display 34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F9C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9C557"/>
                  </a:solidFill>
                </a:endParaRPr>
              </a:p>
            </p:txBody>
          </p:sp>
          <p:sp>
            <p:nvSpPr>
              <p:cNvPr id="36" name="Display 35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F9C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9C557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945809" y="2131005"/>
              <a:ext cx="45720" cy="299031"/>
              <a:chOff x="2149098" y="2198859"/>
              <a:chExt cx="153836" cy="493541"/>
            </a:xfrm>
          </p:grpSpPr>
          <p:sp>
            <p:nvSpPr>
              <p:cNvPr id="33" name="Display 32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F9C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9C557"/>
                  </a:solidFill>
                </a:endParaRPr>
              </a:p>
            </p:txBody>
          </p:sp>
          <p:sp>
            <p:nvSpPr>
              <p:cNvPr id="34" name="Display 33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F9C5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9C557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 flipH="1">
            <a:off x="2187004" y="3926973"/>
            <a:ext cx="698935" cy="2116718"/>
            <a:chOff x="2945809" y="1829695"/>
            <a:chExt cx="380751" cy="1061473"/>
          </a:xfrm>
        </p:grpSpPr>
        <p:sp>
          <p:nvSpPr>
            <p:cNvPr id="42" name="Oval 41"/>
            <p:cNvSpPr/>
            <p:nvPr/>
          </p:nvSpPr>
          <p:spPr>
            <a:xfrm>
              <a:off x="3012964" y="1829695"/>
              <a:ext cx="252556" cy="282842"/>
            </a:xfrm>
            <a:prstGeom prst="ellipse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95765" y="2438505"/>
              <a:ext cx="280842" cy="84561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995763" y="2445629"/>
              <a:ext cx="128438" cy="444195"/>
              <a:chOff x="2149098" y="2198859"/>
              <a:chExt cx="153836" cy="493541"/>
            </a:xfrm>
          </p:grpSpPr>
          <p:sp>
            <p:nvSpPr>
              <p:cNvPr id="55" name="Display 54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56" name="Display 55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148168" y="2446973"/>
              <a:ext cx="128438" cy="444195"/>
              <a:chOff x="2149098" y="2198859"/>
              <a:chExt cx="153836" cy="493541"/>
            </a:xfrm>
          </p:grpSpPr>
          <p:sp>
            <p:nvSpPr>
              <p:cNvPr id="53" name="Display 52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54" name="Display 53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995765" y="2116772"/>
              <a:ext cx="280842" cy="313266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0840" y="2131006"/>
              <a:ext cx="45720" cy="299031"/>
              <a:chOff x="2149098" y="2198859"/>
              <a:chExt cx="153836" cy="493541"/>
            </a:xfrm>
          </p:grpSpPr>
          <p:sp>
            <p:nvSpPr>
              <p:cNvPr id="51" name="Display 50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52" name="Display 51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945809" y="2131005"/>
              <a:ext cx="45720" cy="299031"/>
              <a:chOff x="2149098" y="2198859"/>
              <a:chExt cx="153836" cy="493541"/>
            </a:xfrm>
          </p:grpSpPr>
          <p:sp>
            <p:nvSpPr>
              <p:cNvPr id="49" name="Display 48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50" name="Display 49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 flipH="1">
            <a:off x="210208" y="3941386"/>
            <a:ext cx="698935" cy="2116718"/>
            <a:chOff x="2945809" y="1829698"/>
            <a:chExt cx="380753" cy="1061475"/>
          </a:xfrm>
        </p:grpSpPr>
        <p:sp>
          <p:nvSpPr>
            <p:cNvPr id="58" name="Oval 57"/>
            <p:cNvSpPr/>
            <p:nvPr/>
          </p:nvSpPr>
          <p:spPr>
            <a:xfrm>
              <a:off x="3012966" y="1829698"/>
              <a:ext cx="252556" cy="282842"/>
            </a:xfrm>
            <a:prstGeom prst="ellipse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95768" y="2438509"/>
              <a:ext cx="280843" cy="84561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995766" y="2445633"/>
              <a:ext cx="128438" cy="444196"/>
              <a:chOff x="2149098" y="2198859"/>
              <a:chExt cx="153836" cy="493541"/>
            </a:xfrm>
          </p:grpSpPr>
          <p:sp>
            <p:nvSpPr>
              <p:cNvPr id="71" name="Display 70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72" name="Display 71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148171" y="2446977"/>
              <a:ext cx="128438" cy="444196"/>
              <a:chOff x="2149098" y="2198859"/>
              <a:chExt cx="153836" cy="493541"/>
            </a:xfrm>
          </p:grpSpPr>
          <p:sp>
            <p:nvSpPr>
              <p:cNvPr id="69" name="Display 68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70" name="Display 69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995768" y="2116774"/>
              <a:ext cx="280843" cy="313266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280842" y="2131008"/>
              <a:ext cx="45720" cy="299031"/>
              <a:chOff x="2149098" y="2198859"/>
              <a:chExt cx="153836" cy="493541"/>
            </a:xfrm>
          </p:grpSpPr>
          <p:sp>
            <p:nvSpPr>
              <p:cNvPr id="67" name="Display 66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68" name="Display 67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945809" y="2131005"/>
              <a:ext cx="45720" cy="299031"/>
              <a:chOff x="2149098" y="2198859"/>
              <a:chExt cx="153836" cy="493541"/>
            </a:xfrm>
          </p:grpSpPr>
          <p:sp>
            <p:nvSpPr>
              <p:cNvPr id="65" name="Display 64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66" name="Display 65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 flipH="1">
            <a:off x="4176351" y="3919485"/>
            <a:ext cx="698935" cy="2116718"/>
            <a:chOff x="2945809" y="1829695"/>
            <a:chExt cx="380751" cy="1061473"/>
          </a:xfrm>
        </p:grpSpPr>
        <p:sp>
          <p:nvSpPr>
            <p:cNvPr id="74" name="Oval 73"/>
            <p:cNvSpPr/>
            <p:nvPr/>
          </p:nvSpPr>
          <p:spPr>
            <a:xfrm>
              <a:off x="3012964" y="1829695"/>
              <a:ext cx="252556" cy="282842"/>
            </a:xfrm>
            <a:prstGeom prst="ellipse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995765" y="2438505"/>
              <a:ext cx="280842" cy="84561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995763" y="2445629"/>
              <a:ext cx="128438" cy="444195"/>
              <a:chOff x="2149098" y="2198859"/>
              <a:chExt cx="153836" cy="493541"/>
            </a:xfrm>
          </p:grpSpPr>
          <p:sp>
            <p:nvSpPr>
              <p:cNvPr id="87" name="Display 86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88" name="Display 87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148168" y="2446973"/>
              <a:ext cx="128438" cy="444195"/>
              <a:chOff x="2149098" y="2198859"/>
              <a:chExt cx="153836" cy="493541"/>
            </a:xfrm>
          </p:grpSpPr>
          <p:sp>
            <p:nvSpPr>
              <p:cNvPr id="85" name="Display 84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86" name="Display 85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2995765" y="2116772"/>
              <a:ext cx="280842" cy="313266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280840" y="2131006"/>
              <a:ext cx="45720" cy="299031"/>
              <a:chOff x="2149098" y="2198859"/>
              <a:chExt cx="153836" cy="493541"/>
            </a:xfrm>
          </p:grpSpPr>
          <p:sp>
            <p:nvSpPr>
              <p:cNvPr id="83" name="Display 82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84" name="Display 83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45809" y="2131005"/>
              <a:ext cx="45720" cy="299031"/>
              <a:chOff x="2149098" y="2198859"/>
              <a:chExt cx="153836" cy="493541"/>
            </a:xfrm>
          </p:grpSpPr>
          <p:sp>
            <p:nvSpPr>
              <p:cNvPr id="81" name="Display 80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82" name="Display 81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 flipH="1">
            <a:off x="6149063" y="3900520"/>
            <a:ext cx="698935" cy="2116718"/>
            <a:chOff x="2945809" y="1829695"/>
            <a:chExt cx="380751" cy="1061473"/>
          </a:xfrm>
        </p:grpSpPr>
        <p:sp>
          <p:nvSpPr>
            <p:cNvPr id="90" name="Oval 89"/>
            <p:cNvSpPr/>
            <p:nvPr/>
          </p:nvSpPr>
          <p:spPr>
            <a:xfrm>
              <a:off x="3012964" y="1829695"/>
              <a:ext cx="252556" cy="282842"/>
            </a:xfrm>
            <a:prstGeom prst="ellipse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995765" y="2438505"/>
              <a:ext cx="280842" cy="84561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995763" y="2445629"/>
              <a:ext cx="128438" cy="444195"/>
              <a:chOff x="2149098" y="2198859"/>
              <a:chExt cx="153836" cy="493541"/>
            </a:xfrm>
          </p:grpSpPr>
          <p:sp>
            <p:nvSpPr>
              <p:cNvPr id="103" name="Display 102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104" name="Display 103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148168" y="2446973"/>
              <a:ext cx="128438" cy="444195"/>
              <a:chOff x="2149098" y="2198859"/>
              <a:chExt cx="153836" cy="493541"/>
            </a:xfrm>
          </p:grpSpPr>
          <p:sp>
            <p:nvSpPr>
              <p:cNvPr id="101" name="Display 100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102" name="Display 101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995765" y="2116772"/>
              <a:ext cx="280842" cy="313266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280840" y="2131006"/>
              <a:ext cx="45720" cy="299031"/>
              <a:chOff x="2149098" y="2198859"/>
              <a:chExt cx="153836" cy="493541"/>
            </a:xfrm>
          </p:grpSpPr>
          <p:sp>
            <p:nvSpPr>
              <p:cNvPr id="99" name="Display 98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100" name="Display 99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2945809" y="2131005"/>
              <a:ext cx="45720" cy="299031"/>
              <a:chOff x="2149098" y="2198859"/>
              <a:chExt cx="153836" cy="493541"/>
            </a:xfrm>
          </p:grpSpPr>
          <p:sp>
            <p:nvSpPr>
              <p:cNvPr id="97" name="Display 96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98" name="Display 97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 flipH="1">
            <a:off x="5165054" y="3915741"/>
            <a:ext cx="698935" cy="2116718"/>
            <a:chOff x="2945809" y="1829695"/>
            <a:chExt cx="380751" cy="1061473"/>
          </a:xfrm>
        </p:grpSpPr>
        <p:sp>
          <p:nvSpPr>
            <p:cNvPr id="106" name="Oval 105"/>
            <p:cNvSpPr/>
            <p:nvPr/>
          </p:nvSpPr>
          <p:spPr>
            <a:xfrm>
              <a:off x="3012964" y="1829695"/>
              <a:ext cx="252556" cy="282842"/>
            </a:xfrm>
            <a:prstGeom prst="ellipse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95765" y="2438505"/>
              <a:ext cx="280842" cy="84561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2995763" y="2445629"/>
              <a:ext cx="128438" cy="444195"/>
              <a:chOff x="2149098" y="2198859"/>
              <a:chExt cx="153836" cy="493541"/>
            </a:xfrm>
          </p:grpSpPr>
          <p:sp>
            <p:nvSpPr>
              <p:cNvPr id="119" name="Display 118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120" name="Display 119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148168" y="2446973"/>
              <a:ext cx="128438" cy="444195"/>
              <a:chOff x="2149098" y="2198859"/>
              <a:chExt cx="153836" cy="493541"/>
            </a:xfrm>
          </p:grpSpPr>
          <p:sp>
            <p:nvSpPr>
              <p:cNvPr id="117" name="Display 116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118" name="Display 117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2995765" y="2116772"/>
              <a:ext cx="280842" cy="313266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3280840" y="2131006"/>
              <a:ext cx="45720" cy="299031"/>
              <a:chOff x="2149098" y="2198859"/>
              <a:chExt cx="153836" cy="493541"/>
            </a:xfrm>
          </p:grpSpPr>
          <p:sp>
            <p:nvSpPr>
              <p:cNvPr id="115" name="Display 114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116" name="Display 115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945809" y="2131005"/>
              <a:ext cx="45720" cy="299031"/>
              <a:chOff x="2149098" y="2198859"/>
              <a:chExt cx="153836" cy="493541"/>
            </a:xfrm>
          </p:grpSpPr>
          <p:sp>
            <p:nvSpPr>
              <p:cNvPr id="113" name="Display 112"/>
              <p:cNvSpPr/>
              <p:nvPr/>
            </p:nvSpPr>
            <p:spPr>
              <a:xfrm rot="16200000">
                <a:off x="2063201" y="2284762"/>
                <a:ext cx="324208" cy="152402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  <p:sp>
            <p:nvSpPr>
              <p:cNvPr id="114" name="Display 113"/>
              <p:cNvSpPr/>
              <p:nvPr/>
            </p:nvSpPr>
            <p:spPr>
              <a:xfrm rot="5400000">
                <a:off x="2055445" y="2444911"/>
                <a:ext cx="341142" cy="153836"/>
              </a:xfrm>
              <a:prstGeom prst="flowChartDisplay">
                <a:avLst/>
              </a:prstGeom>
              <a:solidFill>
                <a:srgbClr val="0D67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D6737"/>
                  </a:solidFill>
                </a:endParaRPr>
              </a:p>
            </p:txBody>
          </p:sp>
        </p:grp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60" y="5194567"/>
            <a:ext cx="1398893" cy="10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7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240" y="1600200"/>
            <a:ext cx="394555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Ohio alone during the 2020 harvest…</a:t>
            </a:r>
          </a:p>
          <a:p>
            <a:r>
              <a:rPr lang="en-US" dirty="0"/>
              <a:t>4.9 million acres of soybean were harvested; 270,600,000 bushels</a:t>
            </a:r>
          </a:p>
          <a:p>
            <a:r>
              <a:rPr lang="en-US" dirty="0"/>
              <a:t>3.5 million acres of corn were harvested; 564,300,000 bushels</a:t>
            </a:r>
          </a:p>
          <a:p>
            <a:pPr marL="0" indent="0">
              <a:buNone/>
            </a:pPr>
            <a:r>
              <a:rPr lang="en-US" sz="1300" dirty="0"/>
              <a:t>Values from: </a:t>
            </a:r>
            <a:r>
              <a:rPr lang="en-US" sz="1300" dirty="0">
                <a:hlinkClick r:id="rId2"/>
              </a:rPr>
              <a:t>https://www.nass.usda.gov/Quick_Stats/Ag_Overview/stateOverview.php?state=OHIO</a:t>
            </a:r>
            <a:r>
              <a:rPr lang="en-US" sz="1300" dirty="0"/>
              <a:t> </a:t>
            </a:r>
          </a:p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59230" y="1600200"/>
            <a:ext cx="3423664" cy="2625901"/>
            <a:chOff x="1428460" y="2000432"/>
            <a:chExt cx="4893625" cy="3357246"/>
          </a:xfrm>
        </p:grpSpPr>
        <p:sp>
          <p:nvSpPr>
            <p:cNvPr id="32" name="Rectangle 31"/>
            <p:cNvSpPr/>
            <p:nvPr/>
          </p:nvSpPr>
          <p:spPr>
            <a:xfrm>
              <a:off x="1675696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28460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22073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59775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0341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51372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92403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37001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91882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36534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82557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33066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90532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49501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08470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67439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16930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74097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20571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75899" y="2000432"/>
              <a:ext cx="231553" cy="335724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5400" y="4288398"/>
            <a:ext cx="391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Soybean avg 55.2 </a:t>
            </a:r>
            <a:r>
              <a:rPr lang="en-US" sz="2800" i="1" dirty="0" err="1"/>
              <a:t>bu</a:t>
            </a:r>
            <a:r>
              <a:rPr lang="en-US" sz="2800" i="1" dirty="0"/>
              <a:t> / acre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109" y="4773248"/>
            <a:ext cx="3433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Corn avg 161  </a:t>
            </a:r>
            <a:r>
              <a:rPr lang="en-US" sz="2800" i="1" dirty="0" err="1"/>
              <a:t>bu</a:t>
            </a:r>
            <a:r>
              <a:rPr lang="en-US" sz="2800" i="1" dirty="0"/>
              <a:t> / acre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20254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65418" y="2765002"/>
            <a:ext cx="3729868" cy="1966306"/>
            <a:chOff x="1618409" y="2014218"/>
            <a:chExt cx="5774533" cy="3044209"/>
          </a:xfrm>
        </p:grpSpPr>
        <p:sp>
          <p:nvSpPr>
            <p:cNvPr id="24" name="Parallelogram 23"/>
            <p:cNvSpPr/>
            <p:nvPr/>
          </p:nvSpPr>
          <p:spPr>
            <a:xfrm>
              <a:off x="4545540" y="2188170"/>
              <a:ext cx="2039551" cy="1487240"/>
            </a:xfrm>
            <a:prstGeom prst="parallelogram">
              <a:avLst/>
            </a:prstGeom>
            <a:solidFill>
              <a:srgbClr val="0D6737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31721" y="3767512"/>
              <a:ext cx="3309856" cy="699410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375147" y="4253850"/>
              <a:ext cx="782851" cy="782851"/>
            </a:xfrm>
            <a:prstGeom prst="ellipse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6157795" y="3566709"/>
              <a:ext cx="1235147" cy="1139413"/>
            </a:xfrm>
            <a:prstGeom prst="hexagon">
              <a:avLst/>
            </a:prstGeom>
            <a:solidFill>
              <a:srgbClr val="0D6737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ecision 27"/>
            <p:cNvSpPr/>
            <p:nvPr/>
          </p:nvSpPr>
          <p:spPr>
            <a:xfrm rot="1425522">
              <a:off x="5645687" y="4143347"/>
              <a:ext cx="1565680" cy="626221"/>
            </a:xfrm>
            <a:prstGeom prst="flowChartDecision">
              <a:avLst/>
            </a:prstGeom>
            <a:solidFill>
              <a:srgbClr val="0D6737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 cmpd="sng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>
              <a:off x="2531721" y="2553466"/>
              <a:ext cx="3309855" cy="1214046"/>
            </a:xfrm>
            <a:prstGeom prst="trapezoid">
              <a:avLst/>
            </a:prstGeom>
            <a:solidFill>
              <a:srgbClr val="0D6737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45540" y="3675410"/>
              <a:ext cx="1383017" cy="1383017"/>
            </a:xfrm>
            <a:prstGeom prst="ellipse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05450" y="2309935"/>
              <a:ext cx="2087572" cy="243531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93022" y="2188170"/>
              <a:ext cx="1287336" cy="365296"/>
            </a:xfrm>
            <a:prstGeom prst="rect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apezoid 32"/>
            <p:cNvSpPr/>
            <p:nvPr/>
          </p:nvSpPr>
          <p:spPr>
            <a:xfrm flipV="1">
              <a:off x="3157998" y="2014218"/>
              <a:ext cx="2683579" cy="434876"/>
            </a:xfrm>
            <a:prstGeom prst="trapezoid">
              <a:avLst>
                <a:gd name="adj" fmla="val 109099"/>
              </a:avLst>
            </a:prstGeom>
            <a:solidFill>
              <a:srgbClr val="0D6737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1618409" y="2327330"/>
              <a:ext cx="478402" cy="434410"/>
            </a:xfrm>
            <a:prstGeom prst="parallelogram">
              <a:avLst>
                <a:gd name="adj" fmla="val 51750"/>
              </a:avLst>
            </a:prstGeom>
            <a:solidFill>
              <a:srgbClr val="0D6737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9725" y="4899118"/>
            <a:ext cx="300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250 – 400 </a:t>
            </a:r>
            <a:r>
              <a:rPr lang="en-US" sz="4000" i="1" dirty="0" err="1"/>
              <a:t>bu</a:t>
            </a:r>
            <a:endParaRPr lang="en-US" sz="4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Harvester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8150" y="1600200"/>
            <a:ext cx="4148649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72154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8918" y="2943934"/>
            <a:ext cx="3414250" cy="1608443"/>
            <a:chOff x="1965790" y="2135983"/>
            <a:chExt cx="5288516" cy="2491405"/>
          </a:xfrm>
        </p:grpSpPr>
        <p:sp>
          <p:nvSpPr>
            <p:cNvPr id="13" name="Trapezoid 12"/>
            <p:cNvSpPr/>
            <p:nvPr/>
          </p:nvSpPr>
          <p:spPr>
            <a:xfrm flipV="1">
              <a:off x="1979016" y="2957159"/>
              <a:ext cx="4457658" cy="687864"/>
            </a:xfrm>
            <a:prstGeom prst="trapezoid">
              <a:avLst>
                <a:gd name="adj" fmla="val 67994"/>
              </a:avLst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27329" y="3645022"/>
              <a:ext cx="3557037" cy="442815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66497" y="3645023"/>
              <a:ext cx="982365" cy="982365"/>
            </a:xfrm>
            <a:prstGeom prst="ellipse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24421" y="3896492"/>
              <a:ext cx="2329885" cy="191345"/>
            </a:xfrm>
            <a:prstGeom prst="rect">
              <a:avLst/>
            </a:prstGeom>
            <a:solidFill>
              <a:srgbClr val="0D67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28218" y="3645023"/>
              <a:ext cx="982365" cy="982365"/>
            </a:xfrm>
            <a:prstGeom prst="ellipse">
              <a:avLst/>
            </a:prstGeom>
            <a:solidFill>
              <a:srgbClr val="0D6737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5790" y="2135983"/>
              <a:ext cx="4488280" cy="1029916"/>
            </a:xfrm>
            <a:prstGeom prst="rect">
              <a:avLst/>
            </a:prstGeom>
            <a:solidFill>
              <a:srgbClr val="0D6737"/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 cmpd="sng"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6886" y="4637508"/>
            <a:ext cx="235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450 – 1,500 </a:t>
            </a:r>
            <a:r>
              <a:rPr lang="en-US" sz="2800" i="1" dirty="0" err="1"/>
              <a:t>bu</a:t>
            </a:r>
            <a:endParaRPr lang="en-US" sz="2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Grain Cart</a:t>
            </a:r>
            <a:endParaRPr lang="en-US" dirty="0">
              <a:solidFill>
                <a:srgbClr val="5C404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0204" y="1655184"/>
            <a:ext cx="41860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17303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06755" y="4227474"/>
            <a:ext cx="1238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950 </a:t>
            </a:r>
            <a:r>
              <a:rPr lang="en-US" sz="2800" i="1" dirty="0" err="1"/>
              <a:t>bu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5C4041"/>
                </a:solidFill>
              </a:rPr>
              <a:t>Semi Trailer</a:t>
            </a:r>
            <a:endParaRPr lang="en-US" dirty="0">
              <a:solidFill>
                <a:srgbClr val="5C404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5502" y="1558518"/>
            <a:ext cx="4111298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99486" y="3748436"/>
            <a:ext cx="91338" cy="356351"/>
          </a:xfrm>
          <a:prstGeom prst="rect">
            <a:avLst/>
          </a:prstGeom>
          <a:solidFill>
            <a:srgbClr val="0D6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 flipV="1">
            <a:off x="1606755" y="2908189"/>
            <a:ext cx="2340452" cy="913311"/>
          </a:xfrm>
          <a:prstGeom prst="trapezoid">
            <a:avLst>
              <a:gd name="adj" fmla="val 11805"/>
            </a:avLst>
          </a:prstGeom>
          <a:solidFill>
            <a:srgbClr val="0D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>
            <a:off x="287149" y="2908190"/>
            <a:ext cx="2340452" cy="913311"/>
          </a:xfrm>
          <a:prstGeom prst="trapezoid">
            <a:avLst>
              <a:gd name="adj" fmla="val 30806"/>
            </a:avLst>
          </a:prstGeom>
          <a:solidFill>
            <a:srgbClr val="0D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3705" y="3589006"/>
            <a:ext cx="515781" cy="515781"/>
          </a:xfrm>
          <a:prstGeom prst="ellipse">
            <a:avLst/>
          </a:prstGeom>
          <a:solidFill>
            <a:srgbClr val="0D6737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2967" y="3589006"/>
            <a:ext cx="515781" cy="515781"/>
          </a:xfrm>
          <a:prstGeom prst="ellipse">
            <a:avLst/>
          </a:prstGeom>
          <a:solidFill>
            <a:srgbClr val="0D6737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6419488"/>
            <a:ext cx="9286202" cy="461665"/>
          </a:xfrm>
          <a:prstGeom prst="rect">
            <a:avLst/>
          </a:prstGeom>
          <a:gradFill flip="none" rotWithShape="1">
            <a:gsLst>
              <a:gs pos="59000">
                <a:schemeClr val="accent1"/>
              </a:gs>
              <a:gs pos="0">
                <a:srgbClr val="0D6737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Transportation of Commodities</a:t>
            </a:r>
          </a:p>
        </p:txBody>
      </p:sp>
    </p:spTree>
    <p:extLst>
      <p:ext uri="{BB962C8B-B14F-4D97-AF65-F5344CB8AC3E}">
        <p14:creationId xmlns:p14="http://schemas.microsoft.com/office/powerpoint/2010/main" val="1648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5548</TotalTime>
  <Words>510</Words>
  <Application>Microsoft Macintosh PowerPoint</Application>
  <PresentationFormat>On-screen Show (4:3)</PresentationFormat>
  <Paragraphs>69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Calisto MT</vt:lpstr>
      <vt:lpstr>TI-Nspire Regular</vt:lpstr>
      <vt:lpstr>Wingdings</vt:lpstr>
      <vt:lpstr>Venture</vt:lpstr>
      <vt:lpstr>Equation</vt:lpstr>
      <vt:lpstr>Transportation of Commodities From Farm to Production Facility</vt:lpstr>
      <vt:lpstr>Did You Know...</vt:lpstr>
      <vt:lpstr>Did You Know...</vt:lpstr>
      <vt:lpstr>Did You Know...</vt:lpstr>
      <vt:lpstr>Did You Know...</vt:lpstr>
      <vt:lpstr>Field</vt:lpstr>
      <vt:lpstr>Harvester</vt:lpstr>
      <vt:lpstr>Grain Cart</vt:lpstr>
      <vt:lpstr>Semi Trailer</vt:lpstr>
      <vt:lpstr>Farm Grain Bin</vt:lpstr>
      <vt:lpstr>Commercial Grain Bin</vt:lpstr>
      <vt:lpstr>Cargo Container</vt:lpstr>
      <vt:lpstr>Railroad Car</vt:lpstr>
      <vt:lpstr>River Barge</vt:lpstr>
      <vt:lpstr>Conversions with Commodities </vt:lpstr>
      <vt:lpstr>Conversions with Commodities </vt:lpstr>
      <vt:lpstr>Conversions with Commodities </vt:lpstr>
      <vt:lpstr>Conversions with Commodities </vt:lpstr>
      <vt:lpstr>Conversions with Commodities </vt:lpstr>
      <vt:lpstr>Conversions with Commodities </vt:lpstr>
      <vt:lpstr>Conversions with Commodities </vt:lpstr>
      <vt:lpstr>Conversions with Commodities </vt:lpstr>
      <vt:lpstr>Conversions with Commodities </vt:lpstr>
      <vt:lpstr>Conversions with Commodities </vt:lpstr>
      <vt:lpstr>Transportation of Commodities From Farm to Production Facility</vt:lpstr>
    </vt:vector>
  </TitlesOfParts>
  <Company>Dublin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DCS DCS</dc:creator>
  <cp:lastModifiedBy>Jane Hunt</cp:lastModifiedBy>
  <cp:revision>39</cp:revision>
  <cp:lastPrinted>2014-07-03T13:27:08Z</cp:lastPrinted>
  <dcterms:created xsi:type="dcterms:W3CDTF">2014-07-03T03:44:06Z</dcterms:created>
  <dcterms:modified xsi:type="dcterms:W3CDTF">2022-01-11T20:01:01Z</dcterms:modified>
</cp:coreProperties>
</file>